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gif" ContentType="image/gif"/>
  <Default Extension="jfif" ContentType="image/jpeg"/>
  <Default Extension="jpeg" ContentType="image/jpeg"/>
  <Default Extension="jpg" ContentType="image/jpeg"/>
  <Default Extension="mp3" ContentType="audio/mpeg"/>
  <Default Extension="mp4" ContentType="video/mp4"/>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4018" r:id="rId8"/>
    <p:sldMasterId id="2147484114" r:id="rId9"/>
    <p:sldMasterId id="2147484126" r:id="rId10"/>
  </p:sldMasterIdLst>
  <p:notesMasterIdLst>
    <p:notesMasterId r:id="rId90"/>
  </p:notesMasterIdLst>
  <p:handoutMasterIdLst>
    <p:handoutMasterId r:id="rId91"/>
  </p:handoutMasterIdLst>
  <p:sldIdLst>
    <p:sldId id="294" r:id="rId11"/>
    <p:sldId id="325" r:id="rId12"/>
    <p:sldId id="414" r:id="rId13"/>
    <p:sldId id="375" r:id="rId14"/>
    <p:sldId id="320" r:id="rId15"/>
    <p:sldId id="326" r:id="rId16"/>
    <p:sldId id="329" r:id="rId17"/>
    <p:sldId id="330" r:id="rId18"/>
    <p:sldId id="327" r:id="rId19"/>
    <p:sldId id="331" r:id="rId20"/>
    <p:sldId id="376" r:id="rId21"/>
    <p:sldId id="321" r:id="rId22"/>
    <p:sldId id="333" r:id="rId23"/>
    <p:sldId id="334" r:id="rId24"/>
    <p:sldId id="335" r:id="rId25"/>
    <p:sldId id="337" r:id="rId26"/>
    <p:sldId id="322" r:id="rId27"/>
    <p:sldId id="336" r:id="rId28"/>
    <p:sldId id="356" r:id="rId29"/>
    <p:sldId id="357" r:id="rId30"/>
    <p:sldId id="358" r:id="rId31"/>
    <p:sldId id="359" r:id="rId32"/>
    <p:sldId id="324" r:id="rId33"/>
    <p:sldId id="345" r:id="rId34"/>
    <p:sldId id="344" r:id="rId35"/>
    <p:sldId id="338" r:id="rId36"/>
    <p:sldId id="362" r:id="rId37"/>
    <p:sldId id="363" r:id="rId38"/>
    <p:sldId id="366" r:id="rId39"/>
    <p:sldId id="365" r:id="rId40"/>
    <p:sldId id="339" r:id="rId41"/>
    <p:sldId id="368" r:id="rId42"/>
    <p:sldId id="369" r:id="rId43"/>
    <p:sldId id="370" r:id="rId44"/>
    <p:sldId id="371" r:id="rId45"/>
    <p:sldId id="374" r:id="rId46"/>
    <p:sldId id="372" r:id="rId47"/>
    <p:sldId id="340" r:id="rId48"/>
    <p:sldId id="398" r:id="rId49"/>
    <p:sldId id="410" r:id="rId50"/>
    <p:sldId id="411" r:id="rId51"/>
    <p:sldId id="412" r:id="rId52"/>
    <p:sldId id="413" r:id="rId53"/>
    <p:sldId id="373" r:id="rId54"/>
    <p:sldId id="380" r:id="rId55"/>
    <p:sldId id="381" r:id="rId56"/>
    <p:sldId id="382" r:id="rId57"/>
    <p:sldId id="383" r:id="rId58"/>
    <p:sldId id="384" r:id="rId59"/>
    <p:sldId id="385" r:id="rId60"/>
    <p:sldId id="386" r:id="rId61"/>
    <p:sldId id="399" r:id="rId62"/>
    <p:sldId id="400" r:id="rId63"/>
    <p:sldId id="401" r:id="rId64"/>
    <p:sldId id="402" r:id="rId65"/>
    <p:sldId id="403" r:id="rId66"/>
    <p:sldId id="404" r:id="rId67"/>
    <p:sldId id="390" r:id="rId68"/>
    <p:sldId id="391" r:id="rId69"/>
    <p:sldId id="392" r:id="rId70"/>
    <p:sldId id="393" r:id="rId71"/>
    <p:sldId id="394" r:id="rId72"/>
    <p:sldId id="405" r:id="rId73"/>
    <p:sldId id="406" r:id="rId74"/>
    <p:sldId id="342" r:id="rId75"/>
    <p:sldId id="343" r:id="rId76"/>
    <p:sldId id="346" r:id="rId77"/>
    <p:sldId id="408" r:id="rId78"/>
    <p:sldId id="349" r:id="rId79"/>
    <p:sldId id="377" r:id="rId80"/>
    <p:sldId id="348" r:id="rId81"/>
    <p:sldId id="352" r:id="rId82"/>
    <p:sldId id="351" r:id="rId83"/>
    <p:sldId id="407" r:id="rId84"/>
    <p:sldId id="378" r:id="rId85"/>
    <p:sldId id="353" r:id="rId86"/>
    <p:sldId id="409" r:id="rId87"/>
    <p:sldId id="355" r:id="rId88"/>
    <p:sldId id="379" r:id="rId89"/>
  </p:sldIdLst>
  <p:sldSz cx="18288000" cy="10287000"/>
  <p:notesSz cx="6858000" cy="9144000"/>
  <p:embeddedFontLst>
    <p:embeddedFont>
      <p:font typeface="Adventure" panose="020B0604020202020204" charset="0"/>
      <p:regular r:id="rId92"/>
    </p:embeddedFont>
    <p:embeddedFont>
      <p:font typeface="Adventure Subtitles" panose="020B0604020202020204" charset="0"/>
      <p:regular r:id="rId93"/>
    </p:embeddedFont>
    <p:embeddedFont>
      <p:font typeface="Arial Black" panose="020B0A04020102020204" pitchFamily="34" charset="0"/>
      <p:bold r:id="rId94"/>
    </p:embeddedFont>
    <p:embeddedFont>
      <p:font typeface="Calibri" panose="020F0502020204030204" pitchFamily="34" charset="0"/>
      <p:regular r:id="rId95"/>
      <p:bold r:id="rId96"/>
      <p:italic r:id="rId97"/>
      <p:boldItalic r:id="rId98"/>
    </p:embeddedFont>
    <p:embeddedFont>
      <p:font typeface="Calibri Light" panose="020F0302020204030204" pitchFamily="34" charset="0"/>
      <p:regular r:id="rId99"/>
      <p:italic r:id="rId100"/>
    </p:embeddedFont>
    <p:embeddedFont>
      <p:font typeface="Comic Sans MS" panose="030F0702030302020204" pitchFamily="66" charset="0"/>
      <p:regular r:id="rId101"/>
      <p:bold r:id="rId102"/>
      <p:italic r:id="rId103"/>
      <p:boldItalic r:id="rId104"/>
    </p:embeddedFont>
    <p:embeddedFont>
      <p:font typeface="Consolas" panose="020B0609020204030204" pitchFamily="49" charset="0"/>
      <p:regular r:id="rId105"/>
      <p:bold r:id="rId106"/>
      <p:italic r:id="rId107"/>
      <p:boldItalic r:id="rId108"/>
    </p:embeddedFont>
    <p:embeddedFont>
      <p:font typeface="PT Serif" panose="020B0604020202020204" charset="0"/>
      <p:regular r:id="rId109"/>
      <p:bold r:id="rId110"/>
      <p:italic r:id="rId111"/>
      <p:boldItalic r:id="rId112"/>
    </p:embeddedFont>
    <p:embeddedFont>
      <p:font typeface="Quicksand" pitchFamily="2" charset="0"/>
      <p:regular r:id="rId113"/>
      <p:bold r:id="rId114"/>
    </p:embeddedFont>
    <p:embeddedFont>
      <p:font typeface="Raleway SemiBold" panose="020B0604020202020204" charset="0"/>
      <p:bold r:id="rId115"/>
      <p:boldItalic r:id="rId116"/>
    </p:embeddedFont>
    <p:embeddedFont>
      <p:font typeface="Segoe UI" panose="020B0502040204020203" pitchFamily="34" charset="0"/>
      <p:regular r:id="rId117"/>
      <p:bold r:id="rId118"/>
      <p:italic r:id="rId119"/>
      <p:boldItalic r:id="rId120"/>
    </p:embeddedFont>
    <p:embeddedFont>
      <p:font typeface="Segoe UI Semibold" panose="020B0702040204020203" pitchFamily="34" charset="0"/>
      <p:bold r:id="rId121"/>
      <p:boldItalic r:id="rId122"/>
    </p:embeddedFont>
  </p:embeddedFontLst>
  <p:defaultTextStyle>
    <a:defPPr>
      <a:defRPr lang="uk-UA"/>
    </a:defPPr>
    <a:lvl1pPr marL="0" algn="l" defTabSz="1371388" rtl="0" eaLnBrk="1" latinLnBrk="0" hangingPunct="1">
      <a:defRPr sz="2699" kern="1200">
        <a:solidFill>
          <a:schemeClr val="tx1"/>
        </a:solidFill>
        <a:latin typeface="+mn-lt"/>
        <a:ea typeface="+mn-ea"/>
        <a:cs typeface="+mn-cs"/>
      </a:defRPr>
    </a:lvl1pPr>
    <a:lvl2pPr marL="685693" algn="l" defTabSz="1371388" rtl="0" eaLnBrk="1" latinLnBrk="0" hangingPunct="1">
      <a:defRPr sz="2699" kern="1200">
        <a:solidFill>
          <a:schemeClr val="tx1"/>
        </a:solidFill>
        <a:latin typeface="+mn-lt"/>
        <a:ea typeface="+mn-ea"/>
        <a:cs typeface="+mn-cs"/>
      </a:defRPr>
    </a:lvl2pPr>
    <a:lvl3pPr marL="1371388" algn="l" defTabSz="1371388" rtl="0" eaLnBrk="1" latinLnBrk="0" hangingPunct="1">
      <a:defRPr sz="2699" kern="1200">
        <a:solidFill>
          <a:schemeClr val="tx1"/>
        </a:solidFill>
        <a:latin typeface="+mn-lt"/>
        <a:ea typeface="+mn-ea"/>
        <a:cs typeface="+mn-cs"/>
      </a:defRPr>
    </a:lvl3pPr>
    <a:lvl4pPr marL="2057082" algn="l" defTabSz="1371388" rtl="0" eaLnBrk="1" latinLnBrk="0" hangingPunct="1">
      <a:defRPr sz="2699" kern="1200">
        <a:solidFill>
          <a:schemeClr val="tx1"/>
        </a:solidFill>
        <a:latin typeface="+mn-lt"/>
        <a:ea typeface="+mn-ea"/>
        <a:cs typeface="+mn-cs"/>
      </a:defRPr>
    </a:lvl4pPr>
    <a:lvl5pPr marL="2742777" algn="l" defTabSz="1371388" rtl="0" eaLnBrk="1" latinLnBrk="0" hangingPunct="1">
      <a:defRPr sz="2699" kern="1200">
        <a:solidFill>
          <a:schemeClr val="tx1"/>
        </a:solidFill>
        <a:latin typeface="+mn-lt"/>
        <a:ea typeface="+mn-ea"/>
        <a:cs typeface="+mn-cs"/>
      </a:defRPr>
    </a:lvl5pPr>
    <a:lvl6pPr marL="3428470" algn="l" defTabSz="1371388" rtl="0" eaLnBrk="1" latinLnBrk="0" hangingPunct="1">
      <a:defRPr sz="2699" kern="1200">
        <a:solidFill>
          <a:schemeClr val="tx1"/>
        </a:solidFill>
        <a:latin typeface="+mn-lt"/>
        <a:ea typeface="+mn-ea"/>
        <a:cs typeface="+mn-cs"/>
      </a:defRPr>
    </a:lvl6pPr>
    <a:lvl7pPr marL="4114165" algn="l" defTabSz="1371388" rtl="0" eaLnBrk="1" latinLnBrk="0" hangingPunct="1">
      <a:defRPr sz="2699" kern="1200">
        <a:solidFill>
          <a:schemeClr val="tx1"/>
        </a:solidFill>
        <a:latin typeface="+mn-lt"/>
        <a:ea typeface="+mn-ea"/>
        <a:cs typeface="+mn-cs"/>
      </a:defRPr>
    </a:lvl7pPr>
    <a:lvl8pPr marL="4799858" algn="l" defTabSz="1371388" rtl="0" eaLnBrk="1" latinLnBrk="0" hangingPunct="1">
      <a:defRPr sz="2699" kern="1200">
        <a:solidFill>
          <a:schemeClr val="tx1"/>
        </a:solidFill>
        <a:latin typeface="+mn-lt"/>
        <a:ea typeface="+mn-ea"/>
        <a:cs typeface="+mn-cs"/>
      </a:defRPr>
    </a:lvl8pPr>
    <a:lvl9pPr marL="5485553" algn="l" defTabSz="1371388" rtl="0" eaLnBrk="1" latinLnBrk="0" hangingPunct="1">
      <a:defRPr sz="2699"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3B01"/>
    <a:srgbClr val="BBF725"/>
    <a:srgbClr val="9EB418"/>
    <a:srgbClr val="E9FF15"/>
    <a:srgbClr val="FF9900"/>
    <a:srgbClr val="005A8A"/>
    <a:srgbClr val="FF9D2F"/>
    <a:srgbClr val="33ACE2"/>
    <a:srgbClr val="97D700"/>
    <a:srgbClr val="FF93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9C75B04-CB43-4552-AC46-4785B8B6A7F1}" v="56" dt="2019-12-10T15:44:03.9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555" autoAdjust="0"/>
    <p:restoredTop sz="95349" autoAdjust="0"/>
  </p:normalViewPr>
  <p:slideViewPr>
    <p:cSldViewPr>
      <p:cViewPr varScale="1">
        <p:scale>
          <a:sx n="75" d="100"/>
          <a:sy n="75" d="100"/>
        </p:scale>
        <p:origin x="54" y="114"/>
      </p:cViewPr>
      <p:guideLst/>
    </p:cSldViewPr>
  </p:slideViewPr>
  <p:outlineViewPr>
    <p:cViewPr>
      <p:scale>
        <a:sx n="33" d="100"/>
        <a:sy n="33" d="100"/>
      </p:scale>
      <p:origin x="0" y="-32346"/>
    </p:cViewPr>
  </p:outlineViewPr>
  <p:notesTextViewPr>
    <p:cViewPr>
      <p:scale>
        <a:sx n="3" d="2"/>
        <a:sy n="3" d="2"/>
      </p:scale>
      <p:origin x="0" y="0"/>
    </p:cViewPr>
  </p:notesTextViewPr>
  <p:sorterViewPr>
    <p:cViewPr>
      <p:scale>
        <a:sx n="75" d="100"/>
        <a:sy n="75" d="100"/>
      </p:scale>
      <p:origin x="0" y="-86580"/>
    </p:cViewPr>
  </p:sorterViewPr>
  <p:notesViewPr>
    <p:cSldViewPr showGuides="1">
      <p:cViewPr varScale="1">
        <p:scale>
          <a:sx n="88" d="100"/>
          <a:sy n="88" d="100"/>
        </p:scale>
        <p:origin x="3822" y="66"/>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6.xml"/><Relationship Id="rId117" Type="http://schemas.openxmlformats.org/officeDocument/2006/relationships/font" Target="fonts/font26.fntdata"/><Relationship Id="rId21" Type="http://schemas.openxmlformats.org/officeDocument/2006/relationships/slide" Target="slides/slide11.xml"/><Relationship Id="rId42" Type="http://schemas.openxmlformats.org/officeDocument/2006/relationships/slide" Target="slides/slide32.xml"/><Relationship Id="rId47" Type="http://schemas.openxmlformats.org/officeDocument/2006/relationships/slide" Target="slides/slide37.xml"/><Relationship Id="rId63" Type="http://schemas.openxmlformats.org/officeDocument/2006/relationships/slide" Target="slides/slide53.xml"/><Relationship Id="rId68" Type="http://schemas.openxmlformats.org/officeDocument/2006/relationships/slide" Target="slides/slide58.xml"/><Relationship Id="rId84" Type="http://schemas.openxmlformats.org/officeDocument/2006/relationships/slide" Target="slides/slide74.xml"/><Relationship Id="rId89" Type="http://schemas.openxmlformats.org/officeDocument/2006/relationships/slide" Target="slides/slide79.xml"/><Relationship Id="rId112" Type="http://schemas.openxmlformats.org/officeDocument/2006/relationships/font" Target="fonts/font21.fntdata"/><Relationship Id="rId16" Type="http://schemas.openxmlformats.org/officeDocument/2006/relationships/slide" Target="slides/slide6.xml"/><Relationship Id="rId107" Type="http://schemas.openxmlformats.org/officeDocument/2006/relationships/font" Target="fonts/font16.fntdata"/><Relationship Id="rId11" Type="http://schemas.openxmlformats.org/officeDocument/2006/relationships/slide" Target="slides/slide1.xml"/><Relationship Id="rId32" Type="http://schemas.openxmlformats.org/officeDocument/2006/relationships/slide" Target="slides/slide22.xml"/><Relationship Id="rId37" Type="http://schemas.openxmlformats.org/officeDocument/2006/relationships/slide" Target="slides/slide27.xml"/><Relationship Id="rId53" Type="http://schemas.openxmlformats.org/officeDocument/2006/relationships/slide" Target="slides/slide43.xml"/><Relationship Id="rId58" Type="http://schemas.openxmlformats.org/officeDocument/2006/relationships/slide" Target="slides/slide48.xml"/><Relationship Id="rId74" Type="http://schemas.openxmlformats.org/officeDocument/2006/relationships/slide" Target="slides/slide64.xml"/><Relationship Id="rId79" Type="http://schemas.openxmlformats.org/officeDocument/2006/relationships/slide" Target="slides/slide69.xml"/><Relationship Id="rId102" Type="http://schemas.openxmlformats.org/officeDocument/2006/relationships/font" Target="fonts/font11.fntdata"/><Relationship Id="rId123" Type="http://schemas.openxmlformats.org/officeDocument/2006/relationships/presProps" Target="presProps.xml"/><Relationship Id="rId128" Type="http://schemas.microsoft.com/office/2015/10/relationships/revisionInfo" Target="revisionInfo.xml"/><Relationship Id="rId5" Type="http://schemas.openxmlformats.org/officeDocument/2006/relationships/customXml" Target="../customXml/item5.xml"/><Relationship Id="rId90" Type="http://schemas.openxmlformats.org/officeDocument/2006/relationships/notesMaster" Target="notesMasters/notesMaster1.xml"/><Relationship Id="rId95" Type="http://schemas.openxmlformats.org/officeDocument/2006/relationships/font" Target="fonts/font4.fntdata"/><Relationship Id="rId19" Type="http://schemas.openxmlformats.org/officeDocument/2006/relationships/slide" Target="slides/slide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slide" Target="slides/slide38.xml"/><Relationship Id="rId56" Type="http://schemas.openxmlformats.org/officeDocument/2006/relationships/slide" Target="slides/slide46.xml"/><Relationship Id="rId64" Type="http://schemas.openxmlformats.org/officeDocument/2006/relationships/slide" Target="slides/slide54.xml"/><Relationship Id="rId69" Type="http://schemas.openxmlformats.org/officeDocument/2006/relationships/slide" Target="slides/slide59.xml"/><Relationship Id="rId77" Type="http://schemas.openxmlformats.org/officeDocument/2006/relationships/slide" Target="slides/slide67.xml"/><Relationship Id="rId100" Type="http://schemas.openxmlformats.org/officeDocument/2006/relationships/font" Target="fonts/font9.fntdata"/><Relationship Id="rId105" Type="http://schemas.openxmlformats.org/officeDocument/2006/relationships/font" Target="fonts/font14.fntdata"/><Relationship Id="rId113" Type="http://schemas.openxmlformats.org/officeDocument/2006/relationships/font" Target="fonts/font22.fntdata"/><Relationship Id="rId118" Type="http://schemas.openxmlformats.org/officeDocument/2006/relationships/font" Target="fonts/font27.fntdata"/><Relationship Id="rId126" Type="http://schemas.openxmlformats.org/officeDocument/2006/relationships/tableStyles" Target="tableStyles.xml"/><Relationship Id="rId8" Type="http://schemas.openxmlformats.org/officeDocument/2006/relationships/slideMaster" Target="slideMasters/slideMaster1.xml"/><Relationship Id="rId51" Type="http://schemas.openxmlformats.org/officeDocument/2006/relationships/slide" Target="slides/slide41.xml"/><Relationship Id="rId72" Type="http://schemas.openxmlformats.org/officeDocument/2006/relationships/slide" Target="slides/slide62.xml"/><Relationship Id="rId80" Type="http://schemas.openxmlformats.org/officeDocument/2006/relationships/slide" Target="slides/slide70.xml"/><Relationship Id="rId85" Type="http://schemas.openxmlformats.org/officeDocument/2006/relationships/slide" Target="slides/slide75.xml"/><Relationship Id="rId93" Type="http://schemas.openxmlformats.org/officeDocument/2006/relationships/font" Target="fonts/font2.fntdata"/><Relationship Id="rId98" Type="http://schemas.openxmlformats.org/officeDocument/2006/relationships/font" Target="fonts/font7.fntdata"/><Relationship Id="rId121" Type="http://schemas.openxmlformats.org/officeDocument/2006/relationships/font" Target="fonts/font30.fntdata"/><Relationship Id="rId3" Type="http://schemas.openxmlformats.org/officeDocument/2006/relationships/customXml" Target="../customXml/item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59" Type="http://schemas.openxmlformats.org/officeDocument/2006/relationships/slide" Target="slides/slide49.xml"/><Relationship Id="rId67" Type="http://schemas.openxmlformats.org/officeDocument/2006/relationships/slide" Target="slides/slide57.xml"/><Relationship Id="rId103" Type="http://schemas.openxmlformats.org/officeDocument/2006/relationships/font" Target="fonts/font12.fntdata"/><Relationship Id="rId108" Type="http://schemas.openxmlformats.org/officeDocument/2006/relationships/font" Target="fonts/font17.fntdata"/><Relationship Id="rId116" Type="http://schemas.openxmlformats.org/officeDocument/2006/relationships/font" Target="fonts/font25.fntdata"/><Relationship Id="rId124" Type="http://schemas.openxmlformats.org/officeDocument/2006/relationships/viewProps" Target="viewProps.xml"/><Relationship Id="rId20" Type="http://schemas.openxmlformats.org/officeDocument/2006/relationships/slide" Target="slides/slide10.xml"/><Relationship Id="rId41" Type="http://schemas.openxmlformats.org/officeDocument/2006/relationships/slide" Target="slides/slide31.xml"/><Relationship Id="rId54" Type="http://schemas.openxmlformats.org/officeDocument/2006/relationships/slide" Target="slides/slide44.xml"/><Relationship Id="rId62" Type="http://schemas.openxmlformats.org/officeDocument/2006/relationships/slide" Target="slides/slide52.xml"/><Relationship Id="rId70" Type="http://schemas.openxmlformats.org/officeDocument/2006/relationships/slide" Target="slides/slide60.xml"/><Relationship Id="rId75" Type="http://schemas.openxmlformats.org/officeDocument/2006/relationships/slide" Target="slides/slide65.xml"/><Relationship Id="rId83" Type="http://schemas.openxmlformats.org/officeDocument/2006/relationships/slide" Target="slides/slide73.xml"/><Relationship Id="rId88" Type="http://schemas.openxmlformats.org/officeDocument/2006/relationships/slide" Target="slides/slide78.xml"/><Relationship Id="rId91" Type="http://schemas.openxmlformats.org/officeDocument/2006/relationships/handoutMaster" Target="handoutMasters/handoutMaster1.xml"/><Relationship Id="rId96" Type="http://schemas.openxmlformats.org/officeDocument/2006/relationships/font" Target="fonts/font5.fntdata"/><Relationship Id="rId111" Type="http://schemas.openxmlformats.org/officeDocument/2006/relationships/font" Target="fonts/font20.fntdata"/><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57" Type="http://schemas.openxmlformats.org/officeDocument/2006/relationships/slide" Target="slides/slide47.xml"/><Relationship Id="rId106" Type="http://schemas.openxmlformats.org/officeDocument/2006/relationships/font" Target="fonts/font15.fntdata"/><Relationship Id="rId114" Type="http://schemas.openxmlformats.org/officeDocument/2006/relationships/font" Target="fonts/font23.fntdata"/><Relationship Id="rId119" Type="http://schemas.openxmlformats.org/officeDocument/2006/relationships/font" Target="fonts/font28.fntdata"/><Relationship Id="rId127" Type="http://schemas.microsoft.com/office/2016/11/relationships/changesInfo" Target="changesInfos/changesInfo1.xml"/><Relationship Id="rId10" Type="http://schemas.openxmlformats.org/officeDocument/2006/relationships/slideMaster" Target="slideMasters/slideMaster3.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slide" Target="slides/slide42.xml"/><Relationship Id="rId60" Type="http://schemas.openxmlformats.org/officeDocument/2006/relationships/slide" Target="slides/slide50.xml"/><Relationship Id="rId65" Type="http://schemas.openxmlformats.org/officeDocument/2006/relationships/slide" Target="slides/slide55.xml"/><Relationship Id="rId73" Type="http://schemas.openxmlformats.org/officeDocument/2006/relationships/slide" Target="slides/slide63.xml"/><Relationship Id="rId78" Type="http://schemas.openxmlformats.org/officeDocument/2006/relationships/slide" Target="slides/slide68.xml"/><Relationship Id="rId81" Type="http://schemas.openxmlformats.org/officeDocument/2006/relationships/slide" Target="slides/slide71.xml"/><Relationship Id="rId86" Type="http://schemas.openxmlformats.org/officeDocument/2006/relationships/slide" Target="slides/slide76.xml"/><Relationship Id="rId94" Type="http://schemas.openxmlformats.org/officeDocument/2006/relationships/font" Target="fonts/font3.fntdata"/><Relationship Id="rId99" Type="http://schemas.openxmlformats.org/officeDocument/2006/relationships/font" Target="fonts/font8.fntdata"/><Relationship Id="rId101" Type="http://schemas.openxmlformats.org/officeDocument/2006/relationships/font" Target="fonts/font10.fntdata"/><Relationship Id="rId122" Type="http://schemas.openxmlformats.org/officeDocument/2006/relationships/font" Target="fonts/font31.fntdata"/><Relationship Id="rId4" Type="http://schemas.openxmlformats.org/officeDocument/2006/relationships/customXml" Target="../customXml/item4.xml"/><Relationship Id="rId9" Type="http://schemas.openxmlformats.org/officeDocument/2006/relationships/slideMaster" Target="slideMasters/slideMaster2.xml"/><Relationship Id="rId13" Type="http://schemas.openxmlformats.org/officeDocument/2006/relationships/slide" Target="slides/slide3.xml"/><Relationship Id="rId18" Type="http://schemas.openxmlformats.org/officeDocument/2006/relationships/slide" Target="slides/slide8.xml"/><Relationship Id="rId39" Type="http://schemas.openxmlformats.org/officeDocument/2006/relationships/slide" Target="slides/slide29.xml"/><Relationship Id="rId109" Type="http://schemas.openxmlformats.org/officeDocument/2006/relationships/font" Target="fonts/font18.fntdata"/><Relationship Id="rId34" Type="http://schemas.openxmlformats.org/officeDocument/2006/relationships/slide" Target="slides/slide24.xml"/><Relationship Id="rId50" Type="http://schemas.openxmlformats.org/officeDocument/2006/relationships/slide" Target="slides/slide40.xml"/><Relationship Id="rId55" Type="http://schemas.openxmlformats.org/officeDocument/2006/relationships/slide" Target="slides/slide45.xml"/><Relationship Id="rId76" Type="http://schemas.openxmlformats.org/officeDocument/2006/relationships/slide" Target="slides/slide66.xml"/><Relationship Id="rId97" Type="http://schemas.openxmlformats.org/officeDocument/2006/relationships/font" Target="fonts/font6.fntdata"/><Relationship Id="rId104" Type="http://schemas.openxmlformats.org/officeDocument/2006/relationships/font" Target="fonts/font13.fntdata"/><Relationship Id="rId120" Type="http://schemas.openxmlformats.org/officeDocument/2006/relationships/font" Target="fonts/font29.fntdata"/><Relationship Id="rId125" Type="http://schemas.openxmlformats.org/officeDocument/2006/relationships/theme" Target="theme/theme1.xml"/><Relationship Id="rId7" Type="http://schemas.openxmlformats.org/officeDocument/2006/relationships/customXml" Target="../customXml/item7.xml"/><Relationship Id="rId71" Type="http://schemas.openxmlformats.org/officeDocument/2006/relationships/slide" Target="slides/slide61.xml"/><Relationship Id="rId92" Type="http://schemas.openxmlformats.org/officeDocument/2006/relationships/font" Target="fonts/font1.fntdata"/><Relationship Id="rId2" Type="http://schemas.openxmlformats.org/officeDocument/2006/relationships/customXml" Target="../customXml/item2.xml"/><Relationship Id="rId29" Type="http://schemas.openxmlformats.org/officeDocument/2006/relationships/slide" Target="slides/slide19.xml"/><Relationship Id="rId24" Type="http://schemas.openxmlformats.org/officeDocument/2006/relationships/slide" Target="slides/slide14.xml"/><Relationship Id="rId40" Type="http://schemas.openxmlformats.org/officeDocument/2006/relationships/slide" Target="slides/slide30.xml"/><Relationship Id="rId45" Type="http://schemas.openxmlformats.org/officeDocument/2006/relationships/slide" Target="slides/slide35.xml"/><Relationship Id="rId66" Type="http://schemas.openxmlformats.org/officeDocument/2006/relationships/slide" Target="slides/slide56.xml"/><Relationship Id="rId87" Type="http://schemas.openxmlformats.org/officeDocument/2006/relationships/slide" Target="slides/slide77.xml"/><Relationship Id="rId110" Type="http://schemas.openxmlformats.org/officeDocument/2006/relationships/font" Target="fonts/font19.fntdata"/><Relationship Id="rId115" Type="http://schemas.openxmlformats.org/officeDocument/2006/relationships/font" Target="fonts/font24.fntdata"/><Relationship Id="rId61" Type="http://schemas.openxmlformats.org/officeDocument/2006/relationships/slide" Target="slides/slide51.xml"/><Relationship Id="rId82" Type="http://schemas.openxmlformats.org/officeDocument/2006/relationships/slide" Target="slides/slide7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vid Alcalá Mota" userId="bcf50dbe-edf6-4731-b55e-4b486b7fce92" providerId="ADAL" clId="{29C75B04-CB43-4552-AC46-4785B8B6A7F1}"/>
    <pc:docChg chg="undo custSel addSld modSld sldOrd">
      <pc:chgData name="David Alcalá Mota" userId="bcf50dbe-edf6-4731-b55e-4b486b7fce92" providerId="ADAL" clId="{29C75B04-CB43-4552-AC46-4785B8B6A7F1}" dt="2019-12-10T15:47:07.182" v="174" actId="478"/>
      <pc:docMkLst>
        <pc:docMk/>
      </pc:docMkLst>
      <pc:sldChg chg="delSp">
        <pc:chgData name="David Alcalá Mota" userId="bcf50dbe-edf6-4731-b55e-4b486b7fce92" providerId="ADAL" clId="{29C75B04-CB43-4552-AC46-4785B8B6A7F1}" dt="2019-12-10T13:51:54.276" v="1" actId="478"/>
        <pc:sldMkLst>
          <pc:docMk/>
          <pc:sldMk cId="3633861011" sldId="322"/>
        </pc:sldMkLst>
        <pc:spChg chg="del">
          <ac:chgData name="David Alcalá Mota" userId="bcf50dbe-edf6-4731-b55e-4b486b7fce92" providerId="ADAL" clId="{29C75B04-CB43-4552-AC46-4785B8B6A7F1}" dt="2019-12-10T13:51:54.276" v="1" actId="478"/>
          <ac:spMkLst>
            <pc:docMk/>
            <pc:sldMk cId="3633861011" sldId="322"/>
            <ac:spMk id="2" creationId="{B9926407-C5E6-4D3E-A783-9CF6F2119411}"/>
          </ac:spMkLst>
        </pc:spChg>
      </pc:sldChg>
      <pc:sldChg chg="addSp delSp">
        <pc:chgData name="David Alcalá Mota" userId="bcf50dbe-edf6-4731-b55e-4b486b7fce92" providerId="ADAL" clId="{29C75B04-CB43-4552-AC46-4785B8B6A7F1}" dt="2019-12-10T15:46:02.018" v="166" actId="478"/>
        <pc:sldMkLst>
          <pc:docMk/>
          <pc:sldMk cId="3805672904" sldId="324"/>
        </pc:sldMkLst>
        <pc:spChg chg="del">
          <ac:chgData name="David Alcalá Mota" userId="bcf50dbe-edf6-4731-b55e-4b486b7fce92" providerId="ADAL" clId="{29C75B04-CB43-4552-AC46-4785B8B6A7F1}" dt="2019-12-10T15:46:02.018" v="166" actId="478"/>
          <ac:spMkLst>
            <pc:docMk/>
            <pc:sldMk cId="3805672904" sldId="324"/>
            <ac:spMk id="2" creationId="{8935B504-61BE-422F-A114-6AA02C8B7E2F}"/>
          </ac:spMkLst>
        </pc:spChg>
        <pc:picChg chg="add del">
          <ac:chgData name="David Alcalá Mota" userId="bcf50dbe-edf6-4731-b55e-4b486b7fce92" providerId="ADAL" clId="{29C75B04-CB43-4552-AC46-4785B8B6A7F1}" dt="2019-12-10T15:45:56.790" v="165" actId="478"/>
          <ac:picMkLst>
            <pc:docMk/>
            <pc:sldMk cId="3805672904" sldId="324"/>
            <ac:picMk id="7" creationId="{00000000-0000-0000-0000-000000000000}"/>
          </ac:picMkLst>
        </pc:picChg>
      </pc:sldChg>
      <pc:sldChg chg="delSp">
        <pc:chgData name="David Alcalá Mota" userId="bcf50dbe-edf6-4731-b55e-4b486b7fce92" providerId="ADAL" clId="{29C75B04-CB43-4552-AC46-4785B8B6A7F1}" dt="2019-12-10T13:51:42.771" v="0" actId="478"/>
        <pc:sldMkLst>
          <pc:docMk/>
          <pc:sldMk cId="766338464" sldId="334"/>
        </pc:sldMkLst>
        <pc:spChg chg="del">
          <ac:chgData name="David Alcalá Mota" userId="bcf50dbe-edf6-4731-b55e-4b486b7fce92" providerId="ADAL" clId="{29C75B04-CB43-4552-AC46-4785B8B6A7F1}" dt="2019-12-10T13:51:42.771" v="0" actId="478"/>
          <ac:spMkLst>
            <pc:docMk/>
            <pc:sldMk cId="766338464" sldId="334"/>
            <ac:spMk id="7" creationId="{00000000-0000-0000-0000-000000000000}"/>
          </ac:spMkLst>
        </pc:spChg>
      </pc:sldChg>
      <pc:sldChg chg="modSp">
        <pc:chgData name="David Alcalá Mota" userId="bcf50dbe-edf6-4731-b55e-4b486b7fce92" providerId="ADAL" clId="{29C75B04-CB43-4552-AC46-4785B8B6A7F1}" dt="2019-12-10T15:33:02.616" v="101" actId="20577"/>
        <pc:sldMkLst>
          <pc:docMk/>
          <pc:sldMk cId="3004556461" sldId="341"/>
        </pc:sldMkLst>
        <pc:spChg chg="mod">
          <ac:chgData name="David Alcalá Mota" userId="bcf50dbe-edf6-4731-b55e-4b486b7fce92" providerId="ADAL" clId="{29C75B04-CB43-4552-AC46-4785B8B6A7F1}" dt="2019-12-10T15:33:02.616" v="101" actId="20577"/>
          <ac:spMkLst>
            <pc:docMk/>
            <pc:sldMk cId="3004556461" sldId="341"/>
            <ac:spMk id="6" creationId="{00000000-0000-0000-0000-000000000000}"/>
          </ac:spMkLst>
        </pc:spChg>
      </pc:sldChg>
      <pc:sldChg chg="addSp delSp">
        <pc:chgData name="David Alcalá Mota" userId="bcf50dbe-edf6-4731-b55e-4b486b7fce92" providerId="ADAL" clId="{29C75B04-CB43-4552-AC46-4785B8B6A7F1}" dt="2019-12-10T15:44:03.945" v="156"/>
        <pc:sldMkLst>
          <pc:docMk/>
          <pc:sldMk cId="1538154822" sldId="346"/>
        </pc:sldMkLst>
        <pc:spChg chg="add del">
          <ac:chgData name="David Alcalá Mota" userId="bcf50dbe-edf6-4731-b55e-4b486b7fce92" providerId="ADAL" clId="{29C75B04-CB43-4552-AC46-4785B8B6A7F1}" dt="2019-12-10T15:43:32.972" v="155"/>
          <ac:spMkLst>
            <pc:docMk/>
            <pc:sldMk cId="1538154822" sldId="346"/>
            <ac:spMk id="4" creationId="{B420B7C1-C40B-4DE3-8D3B-FCA5723707AA}"/>
          </ac:spMkLst>
        </pc:spChg>
        <pc:spChg chg="del">
          <ac:chgData name="David Alcalá Mota" userId="bcf50dbe-edf6-4731-b55e-4b486b7fce92" providerId="ADAL" clId="{29C75B04-CB43-4552-AC46-4785B8B6A7F1}" dt="2019-12-10T15:43:23.055" v="153"/>
          <ac:spMkLst>
            <pc:docMk/>
            <pc:sldMk cId="1538154822" sldId="346"/>
            <ac:spMk id="6" creationId="{00000000-0000-0000-0000-000000000000}"/>
          </ac:spMkLst>
        </pc:spChg>
        <pc:picChg chg="add">
          <ac:chgData name="David Alcalá Mota" userId="bcf50dbe-edf6-4731-b55e-4b486b7fce92" providerId="ADAL" clId="{29C75B04-CB43-4552-AC46-4785B8B6A7F1}" dt="2019-12-10T15:44:03.945" v="156"/>
          <ac:picMkLst>
            <pc:docMk/>
            <pc:sldMk cId="1538154822" sldId="346"/>
            <ac:picMk id="7" creationId="{5C23FCB1-A443-4163-B5B4-762C8DC4FCE8}"/>
          </ac:picMkLst>
        </pc:picChg>
        <pc:picChg chg="add">
          <ac:chgData name="David Alcalá Mota" userId="bcf50dbe-edf6-4731-b55e-4b486b7fce92" providerId="ADAL" clId="{29C75B04-CB43-4552-AC46-4785B8B6A7F1}" dt="2019-12-10T15:44:03.945" v="156"/>
          <ac:picMkLst>
            <pc:docMk/>
            <pc:sldMk cId="1538154822" sldId="346"/>
            <ac:picMk id="8" creationId="{A4035375-862D-484E-95DB-E21F9C5C719E}"/>
          </ac:picMkLst>
        </pc:picChg>
      </pc:sldChg>
      <pc:sldChg chg="delSp">
        <pc:chgData name="David Alcalá Mota" userId="bcf50dbe-edf6-4731-b55e-4b486b7fce92" providerId="ADAL" clId="{29C75B04-CB43-4552-AC46-4785B8B6A7F1}" dt="2019-12-10T15:45:05.496" v="158" actId="478"/>
        <pc:sldMkLst>
          <pc:docMk/>
          <pc:sldMk cId="2770405876" sldId="356"/>
        </pc:sldMkLst>
        <pc:spChg chg="del">
          <ac:chgData name="David Alcalá Mota" userId="bcf50dbe-edf6-4731-b55e-4b486b7fce92" providerId="ADAL" clId="{29C75B04-CB43-4552-AC46-4785B8B6A7F1}" dt="2019-12-10T15:45:05.496" v="158" actId="478"/>
          <ac:spMkLst>
            <pc:docMk/>
            <pc:sldMk cId="2770405876" sldId="356"/>
            <ac:spMk id="2" creationId="{8935B504-61BE-422F-A114-6AA02C8B7E2F}"/>
          </ac:spMkLst>
        </pc:spChg>
      </pc:sldChg>
      <pc:sldChg chg="delSp">
        <pc:chgData name="David Alcalá Mota" userId="bcf50dbe-edf6-4731-b55e-4b486b7fce92" providerId="ADAL" clId="{29C75B04-CB43-4552-AC46-4785B8B6A7F1}" dt="2019-12-10T15:45:27.841" v="160" actId="478"/>
        <pc:sldMkLst>
          <pc:docMk/>
          <pc:sldMk cId="2587647127" sldId="357"/>
        </pc:sldMkLst>
        <pc:spChg chg="del">
          <ac:chgData name="David Alcalá Mota" userId="bcf50dbe-edf6-4731-b55e-4b486b7fce92" providerId="ADAL" clId="{29C75B04-CB43-4552-AC46-4785B8B6A7F1}" dt="2019-12-10T15:45:17.056" v="159" actId="478"/>
          <ac:spMkLst>
            <pc:docMk/>
            <pc:sldMk cId="2587647127" sldId="357"/>
            <ac:spMk id="2" creationId="{8935B504-61BE-422F-A114-6AA02C8B7E2F}"/>
          </ac:spMkLst>
        </pc:spChg>
        <pc:spChg chg="del">
          <ac:chgData name="David Alcalá Mota" userId="bcf50dbe-edf6-4731-b55e-4b486b7fce92" providerId="ADAL" clId="{29C75B04-CB43-4552-AC46-4785B8B6A7F1}" dt="2019-12-10T15:45:27.841" v="160" actId="478"/>
          <ac:spMkLst>
            <pc:docMk/>
            <pc:sldMk cId="2587647127" sldId="357"/>
            <ac:spMk id="3" creationId="{99A0A499-74B6-4BEB-8BA5-9AB8C2BE1F09}"/>
          </ac:spMkLst>
        </pc:spChg>
      </pc:sldChg>
      <pc:sldChg chg="delSp">
        <pc:chgData name="David Alcalá Mota" userId="bcf50dbe-edf6-4731-b55e-4b486b7fce92" providerId="ADAL" clId="{29C75B04-CB43-4552-AC46-4785B8B6A7F1}" dt="2019-12-10T15:45:33.433" v="161" actId="478"/>
        <pc:sldMkLst>
          <pc:docMk/>
          <pc:sldMk cId="1811129385" sldId="358"/>
        </pc:sldMkLst>
        <pc:spChg chg="del">
          <ac:chgData name="David Alcalá Mota" userId="bcf50dbe-edf6-4731-b55e-4b486b7fce92" providerId="ADAL" clId="{29C75B04-CB43-4552-AC46-4785B8B6A7F1}" dt="2019-12-10T15:45:33.433" v="161" actId="478"/>
          <ac:spMkLst>
            <pc:docMk/>
            <pc:sldMk cId="1811129385" sldId="358"/>
            <ac:spMk id="2" creationId="{00000000-0000-0000-0000-000000000000}"/>
          </ac:spMkLst>
        </pc:spChg>
      </pc:sldChg>
      <pc:sldChg chg="delSp">
        <pc:chgData name="David Alcalá Mota" userId="bcf50dbe-edf6-4731-b55e-4b486b7fce92" providerId="ADAL" clId="{29C75B04-CB43-4552-AC46-4785B8B6A7F1}" dt="2019-12-10T15:46:29.464" v="168" actId="478"/>
        <pc:sldMkLst>
          <pc:docMk/>
          <pc:sldMk cId="3178012079" sldId="365"/>
        </pc:sldMkLst>
        <pc:spChg chg="del">
          <ac:chgData name="David Alcalá Mota" userId="bcf50dbe-edf6-4731-b55e-4b486b7fce92" providerId="ADAL" clId="{29C75B04-CB43-4552-AC46-4785B8B6A7F1}" dt="2019-12-10T15:46:29.464" v="168" actId="478"/>
          <ac:spMkLst>
            <pc:docMk/>
            <pc:sldMk cId="3178012079" sldId="365"/>
            <ac:spMk id="2" creationId="{00000000-0000-0000-0000-000000000000}"/>
          </ac:spMkLst>
        </pc:spChg>
      </pc:sldChg>
      <pc:sldChg chg="delSp">
        <pc:chgData name="David Alcalá Mota" userId="bcf50dbe-edf6-4731-b55e-4b486b7fce92" providerId="ADAL" clId="{29C75B04-CB43-4552-AC46-4785B8B6A7F1}" dt="2019-12-10T15:46:20.517" v="167" actId="478"/>
        <pc:sldMkLst>
          <pc:docMk/>
          <pc:sldMk cId="1054555230" sldId="366"/>
        </pc:sldMkLst>
        <pc:spChg chg="del">
          <ac:chgData name="David Alcalá Mota" userId="bcf50dbe-edf6-4731-b55e-4b486b7fce92" providerId="ADAL" clId="{29C75B04-CB43-4552-AC46-4785B8B6A7F1}" dt="2019-12-10T15:46:20.517" v="167" actId="478"/>
          <ac:spMkLst>
            <pc:docMk/>
            <pc:sldMk cId="1054555230" sldId="366"/>
            <ac:spMk id="7" creationId="{00000000-0000-0000-0000-000000000000}"/>
          </ac:spMkLst>
        </pc:spChg>
      </pc:sldChg>
      <pc:sldChg chg="delSp">
        <pc:chgData name="David Alcalá Mota" userId="bcf50dbe-edf6-4731-b55e-4b486b7fce92" providerId="ADAL" clId="{29C75B04-CB43-4552-AC46-4785B8B6A7F1}" dt="2019-12-10T15:46:42.803" v="170" actId="478"/>
        <pc:sldMkLst>
          <pc:docMk/>
          <pc:sldMk cId="3302250142" sldId="369"/>
        </pc:sldMkLst>
        <pc:spChg chg="del">
          <ac:chgData name="David Alcalá Mota" userId="bcf50dbe-edf6-4731-b55e-4b486b7fce92" providerId="ADAL" clId="{29C75B04-CB43-4552-AC46-4785B8B6A7F1}" dt="2019-12-10T15:46:42.803" v="170" actId="478"/>
          <ac:spMkLst>
            <pc:docMk/>
            <pc:sldMk cId="3302250142" sldId="369"/>
            <ac:spMk id="2" creationId="{8935B504-61BE-422F-A114-6AA02C8B7E2F}"/>
          </ac:spMkLst>
        </pc:spChg>
        <pc:spChg chg="del">
          <ac:chgData name="David Alcalá Mota" userId="bcf50dbe-edf6-4731-b55e-4b486b7fce92" providerId="ADAL" clId="{29C75B04-CB43-4552-AC46-4785B8B6A7F1}" dt="2019-12-10T15:46:38.287" v="169" actId="478"/>
          <ac:spMkLst>
            <pc:docMk/>
            <pc:sldMk cId="3302250142" sldId="369"/>
            <ac:spMk id="3" creationId="{99A0A499-74B6-4BEB-8BA5-9AB8C2BE1F09}"/>
          </ac:spMkLst>
        </pc:spChg>
      </pc:sldChg>
      <pc:sldChg chg="delSp">
        <pc:chgData name="David Alcalá Mota" userId="bcf50dbe-edf6-4731-b55e-4b486b7fce92" providerId="ADAL" clId="{29C75B04-CB43-4552-AC46-4785B8B6A7F1}" dt="2019-12-10T15:47:00.421" v="173" actId="478"/>
        <pc:sldMkLst>
          <pc:docMk/>
          <pc:sldMk cId="1863002185" sldId="372"/>
        </pc:sldMkLst>
        <pc:spChg chg="del">
          <ac:chgData name="David Alcalá Mota" userId="bcf50dbe-edf6-4731-b55e-4b486b7fce92" providerId="ADAL" clId="{29C75B04-CB43-4552-AC46-4785B8B6A7F1}" dt="2019-12-10T15:47:00.421" v="173" actId="478"/>
          <ac:spMkLst>
            <pc:docMk/>
            <pc:sldMk cId="1863002185" sldId="372"/>
            <ac:spMk id="2" creationId="{00000000-0000-0000-0000-000000000000}"/>
          </ac:spMkLst>
        </pc:spChg>
      </pc:sldChg>
      <pc:sldChg chg="delSp">
        <pc:chgData name="David Alcalá Mota" userId="bcf50dbe-edf6-4731-b55e-4b486b7fce92" providerId="ADAL" clId="{29C75B04-CB43-4552-AC46-4785B8B6A7F1}" dt="2019-12-10T15:47:07.182" v="174" actId="478"/>
        <pc:sldMkLst>
          <pc:docMk/>
          <pc:sldMk cId="3399276855" sldId="373"/>
        </pc:sldMkLst>
        <pc:spChg chg="del">
          <ac:chgData name="David Alcalá Mota" userId="bcf50dbe-edf6-4731-b55e-4b486b7fce92" providerId="ADAL" clId="{29C75B04-CB43-4552-AC46-4785B8B6A7F1}" dt="2019-12-10T15:47:07.182" v="174" actId="478"/>
          <ac:spMkLst>
            <pc:docMk/>
            <pc:sldMk cId="3399276855" sldId="373"/>
            <ac:spMk id="2" creationId="{00000000-0000-0000-0000-000000000000}"/>
          </ac:spMkLst>
        </pc:spChg>
      </pc:sldChg>
      <pc:sldChg chg="delSp">
        <pc:chgData name="David Alcalá Mota" userId="bcf50dbe-edf6-4731-b55e-4b486b7fce92" providerId="ADAL" clId="{29C75B04-CB43-4552-AC46-4785B8B6A7F1}" dt="2019-12-10T15:46:52.483" v="172" actId="478"/>
        <pc:sldMkLst>
          <pc:docMk/>
          <pc:sldMk cId="651684970" sldId="374"/>
        </pc:sldMkLst>
        <pc:spChg chg="del">
          <ac:chgData name="David Alcalá Mota" userId="bcf50dbe-edf6-4731-b55e-4b486b7fce92" providerId="ADAL" clId="{29C75B04-CB43-4552-AC46-4785B8B6A7F1}" dt="2019-12-10T15:46:51.224" v="171" actId="478"/>
          <ac:spMkLst>
            <pc:docMk/>
            <pc:sldMk cId="651684970" sldId="374"/>
            <ac:spMk id="7" creationId="{8935B504-61BE-422F-A114-6AA02C8B7E2F}"/>
          </ac:spMkLst>
        </pc:spChg>
        <pc:spChg chg="del">
          <ac:chgData name="David Alcalá Mota" userId="bcf50dbe-edf6-4731-b55e-4b486b7fce92" providerId="ADAL" clId="{29C75B04-CB43-4552-AC46-4785B8B6A7F1}" dt="2019-12-10T15:46:52.483" v="172" actId="478"/>
          <ac:spMkLst>
            <pc:docMk/>
            <pc:sldMk cId="651684970" sldId="374"/>
            <ac:spMk id="13" creationId="{00000000-0000-0000-0000-000000000000}"/>
          </ac:spMkLst>
        </pc:spChg>
      </pc:sldChg>
      <pc:sldChg chg="delSp">
        <pc:chgData name="David Alcalá Mota" userId="bcf50dbe-edf6-4731-b55e-4b486b7fce92" providerId="ADAL" clId="{29C75B04-CB43-4552-AC46-4785B8B6A7F1}" dt="2019-12-10T15:44:41.208" v="157" actId="478"/>
        <pc:sldMkLst>
          <pc:docMk/>
          <pc:sldMk cId="1819484405" sldId="376"/>
        </pc:sldMkLst>
        <pc:spChg chg="del">
          <ac:chgData name="David Alcalá Mota" userId="bcf50dbe-edf6-4731-b55e-4b486b7fce92" providerId="ADAL" clId="{29C75B04-CB43-4552-AC46-4785B8B6A7F1}" dt="2019-12-10T15:44:41.208" v="157" actId="478"/>
          <ac:spMkLst>
            <pc:docMk/>
            <pc:sldMk cId="1819484405" sldId="376"/>
            <ac:spMk id="4" creationId="{00000000-0000-0000-0000-000000000000}"/>
          </ac:spMkLst>
        </pc:spChg>
      </pc:sldChg>
      <pc:sldChg chg="addSp delSp modSp add">
        <pc:chgData name="David Alcalá Mota" userId="bcf50dbe-edf6-4731-b55e-4b486b7fce92" providerId="ADAL" clId="{29C75B04-CB43-4552-AC46-4785B8B6A7F1}" dt="2019-12-10T15:27:01.851" v="19" actId="478"/>
        <pc:sldMkLst>
          <pc:docMk/>
          <pc:sldMk cId="1718305048" sldId="380"/>
        </pc:sldMkLst>
        <pc:spChg chg="mod">
          <ac:chgData name="David Alcalá Mota" userId="bcf50dbe-edf6-4731-b55e-4b486b7fce92" providerId="ADAL" clId="{29C75B04-CB43-4552-AC46-4785B8B6A7F1}" dt="2019-12-10T15:26:11.601" v="16" actId="20577"/>
          <ac:spMkLst>
            <pc:docMk/>
            <pc:sldMk cId="1718305048" sldId="380"/>
            <ac:spMk id="5" creationId="{00000000-0000-0000-0000-000000000000}"/>
          </ac:spMkLst>
        </pc:spChg>
        <pc:spChg chg="del mod">
          <ac:chgData name="David Alcalá Mota" userId="bcf50dbe-edf6-4731-b55e-4b486b7fce92" providerId="ADAL" clId="{29C75B04-CB43-4552-AC46-4785B8B6A7F1}" dt="2019-12-10T15:27:01.851" v="19" actId="478"/>
          <ac:spMkLst>
            <pc:docMk/>
            <pc:sldMk cId="1718305048" sldId="380"/>
            <ac:spMk id="6" creationId="{00000000-0000-0000-0000-000000000000}"/>
          </ac:spMkLst>
        </pc:spChg>
        <pc:picChg chg="add">
          <ac:chgData name="David Alcalá Mota" userId="bcf50dbe-edf6-4731-b55e-4b486b7fce92" providerId="ADAL" clId="{29C75B04-CB43-4552-AC46-4785B8B6A7F1}" dt="2019-12-10T15:26:55.544" v="18"/>
          <ac:picMkLst>
            <pc:docMk/>
            <pc:sldMk cId="1718305048" sldId="380"/>
            <ac:picMk id="4" creationId="{A61BE1B8-ADF5-465D-BC3A-81B6A7FAFCED}"/>
          </ac:picMkLst>
        </pc:picChg>
      </pc:sldChg>
      <pc:sldChg chg="addSp delSp add">
        <pc:chgData name="David Alcalá Mota" userId="bcf50dbe-edf6-4731-b55e-4b486b7fce92" providerId="ADAL" clId="{29C75B04-CB43-4552-AC46-4785B8B6A7F1}" dt="2019-12-10T15:27:18.601" v="22"/>
        <pc:sldMkLst>
          <pc:docMk/>
          <pc:sldMk cId="2476787574" sldId="381"/>
        </pc:sldMkLst>
        <pc:picChg chg="del">
          <ac:chgData name="David Alcalá Mota" userId="bcf50dbe-edf6-4731-b55e-4b486b7fce92" providerId="ADAL" clId="{29C75B04-CB43-4552-AC46-4785B8B6A7F1}" dt="2019-12-10T15:27:08.806" v="21" actId="478"/>
          <ac:picMkLst>
            <pc:docMk/>
            <pc:sldMk cId="2476787574" sldId="381"/>
            <ac:picMk id="4" creationId="{A61BE1B8-ADF5-465D-BC3A-81B6A7FAFCED}"/>
          </ac:picMkLst>
        </pc:picChg>
        <pc:picChg chg="add">
          <ac:chgData name="David Alcalá Mota" userId="bcf50dbe-edf6-4731-b55e-4b486b7fce92" providerId="ADAL" clId="{29C75B04-CB43-4552-AC46-4785B8B6A7F1}" dt="2019-12-10T15:27:18.601" v="22"/>
          <ac:picMkLst>
            <pc:docMk/>
            <pc:sldMk cId="2476787574" sldId="381"/>
            <ac:picMk id="6" creationId="{E16C7C29-6788-4AB4-8E56-6686494FA443}"/>
          </ac:picMkLst>
        </pc:picChg>
      </pc:sldChg>
      <pc:sldChg chg="addSp delSp add">
        <pc:chgData name="David Alcalá Mota" userId="bcf50dbe-edf6-4731-b55e-4b486b7fce92" providerId="ADAL" clId="{29C75B04-CB43-4552-AC46-4785B8B6A7F1}" dt="2019-12-10T15:27:35.964" v="25"/>
        <pc:sldMkLst>
          <pc:docMk/>
          <pc:sldMk cId="2770767254" sldId="382"/>
        </pc:sldMkLst>
        <pc:picChg chg="add">
          <ac:chgData name="David Alcalá Mota" userId="bcf50dbe-edf6-4731-b55e-4b486b7fce92" providerId="ADAL" clId="{29C75B04-CB43-4552-AC46-4785B8B6A7F1}" dt="2019-12-10T15:27:35.964" v="25"/>
          <ac:picMkLst>
            <pc:docMk/>
            <pc:sldMk cId="2770767254" sldId="382"/>
            <ac:picMk id="4" creationId="{C136830A-8C1C-414C-AB75-2FC14F3F9D8D}"/>
          </ac:picMkLst>
        </pc:picChg>
        <pc:picChg chg="del">
          <ac:chgData name="David Alcalá Mota" userId="bcf50dbe-edf6-4731-b55e-4b486b7fce92" providerId="ADAL" clId="{29C75B04-CB43-4552-AC46-4785B8B6A7F1}" dt="2019-12-10T15:27:26.743" v="24" actId="478"/>
          <ac:picMkLst>
            <pc:docMk/>
            <pc:sldMk cId="2770767254" sldId="382"/>
            <ac:picMk id="6" creationId="{E16C7C29-6788-4AB4-8E56-6686494FA443}"/>
          </ac:picMkLst>
        </pc:picChg>
      </pc:sldChg>
      <pc:sldChg chg="addSp delSp modSp add">
        <pc:chgData name="David Alcalá Mota" userId="bcf50dbe-edf6-4731-b55e-4b486b7fce92" providerId="ADAL" clId="{29C75B04-CB43-4552-AC46-4785B8B6A7F1}" dt="2019-12-10T15:30:08.776" v="32" actId="5793"/>
        <pc:sldMkLst>
          <pc:docMk/>
          <pc:sldMk cId="1822957752" sldId="383"/>
        </pc:sldMkLst>
        <pc:spChg chg="add mod">
          <ac:chgData name="David Alcalá Mota" userId="bcf50dbe-edf6-4731-b55e-4b486b7fce92" providerId="ADAL" clId="{29C75B04-CB43-4552-AC46-4785B8B6A7F1}" dt="2019-12-10T15:30:08.776" v="32" actId="5793"/>
          <ac:spMkLst>
            <pc:docMk/>
            <pc:sldMk cId="1822957752" sldId="383"/>
            <ac:spMk id="6" creationId="{BC20AEFF-2BA2-4A23-841A-434D1FF116FC}"/>
          </ac:spMkLst>
        </pc:spChg>
        <pc:picChg chg="del">
          <ac:chgData name="David Alcalá Mota" userId="bcf50dbe-edf6-4731-b55e-4b486b7fce92" providerId="ADAL" clId="{29C75B04-CB43-4552-AC46-4785B8B6A7F1}" dt="2019-12-10T15:27:42.479" v="27" actId="478"/>
          <ac:picMkLst>
            <pc:docMk/>
            <pc:sldMk cId="1822957752" sldId="383"/>
            <ac:picMk id="4" creationId="{C136830A-8C1C-414C-AB75-2FC14F3F9D8D}"/>
          </ac:picMkLst>
        </pc:picChg>
        <pc:picChg chg="add">
          <ac:chgData name="David Alcalá Mota" userId="bcf50dbe-edf6-4731-b55e-4b486b7fce92" providerId="ADAL" clId="{29C75B04-CB43-4552-AC46-4785B8B6A7F1}" dt="2019-12-10T15:29:43.605" v="29"/>
          <ac:picMkLst>
            <pc:docMk/>
            <pc:sldMk cId="1822957752" sldId="383"/>
            <ac:picMk id="7" creationId="{EDFE05F3-C577-4E3F-9F0F-E9EBB485D074}"/>
          </ac:picMkLst>
        </pc:picChg>
      </pc:sldChg>
      <pc:sldChg chg="addSp delSp modSp add">
        <pc:chgData name="David Alcalá Mota" userId="bcf50dbe-edf6-4731-b55e-4b486b7fce92" providerId="ADAL" clId="{29C75B04-CB43-4552-AC46-4785B8B6A7F1}" dt="2019-12-10T15:30:36.606" v="40"/>
        <pc:sldMkLst>
          <pc:docMk/>
          <pc:sldMk cId="2093024655" sldId="384"/>
        </pc:sldMkLst>
        <pc:spChg chg="mod">
          <ac:chgData name="David Alcalá Mota" userId="bcf50dbe-edf6-4731-b55e-4b486b7fce92" providerId="ADAL" clId="{29C75B04-CB43-4552-AC46-4785B8B6A7F1}" dt="2019-12-10T15:30:27.222" v="38" actId="20577"/>
          <ac:spMkLst>
            <pc:docMk/>
            <pc:sldMk cId="2093024655" sldId="384"/>
            <ac:spMk id="6" creationId="{BC20AEFF-2BA2-4A23-841A-434D1FF116FC}"/>
          </ac:spMkLst>
        </pc:spChg>
        <pc:picChg chg="del">
          <ac:chgData name="David Alcalá Mota" userId="bcf50dbe-edf6-4731-b55e-4b486b7fce92" providerId="ADAL" clId="{29C75B04-CB43-4552-AC46-4785B8B6A7F1}" dt="2019-12-10T15:30:28.859" v="39" actId="478"/>
          <ac:picMkLst>
            <pc:docMk/>
            <pc:sldMk cId="2093024655" sldId="384"/>
            <ac:picMk id="7" creationId="{EDFE05F3-C577-4E3F-9F0F-E9EBB485D074}"/>
          </ac:picMkLst>
        </pc:picChg>
        <pc:picChg chg="add">
          <ac:chgData name="David Alcalá Mota" userId="bcf50dbe-edf6-4731-b55e-4b486b7fce92" providerId="ADAL" clId="{29C75B04-CB43-4552-AC46-4785B8B6A7F1}" dt="2019-12-10T15:30:36.606" v="40"/>
          <ac:picMkLst>
            <pc:docMk/>
            <pc:sldMk cId="2093024655" sldId="384"/>
            <ac:picMk id="8" creationId="{6D3943F5-0975-408C-9261-CE59F8B40D03}"/>
          </ac:picMkLst>
        </pc:picChg>
      </pc:sldChg>
      <pc:sldChg chg="addSp delSp add ord">
        <pc:chgData name="David Alcalá Mota" userId="bcf50dbe-edf6-4731-b55e-4b486b7fce92" providerId="ADAL" clId="{29C75B04-CB43-4552-AC46-4785B8B6A7F1}" dt="2019-12-10T15:31:15.576" v="46"/>
        <pc:sldMkLst>
          <pc:docMk/>
          <pc:sldMk cId="868082810" sldId="385"/>
        </pc:sldMkLst>
        <pc:picChg chg="del">
          <ac:chgData name="David Alcalá Mota" userId="bcf50dbe-edf6-4731-b55e-4b486b7fce92" providerId="ADAL" clId="{29C75B04-CB43-4552-AC46-4785B8B6A7F1}" dt="2019-12-10T15:31:14.550" v="45" actId="478"/>
          <ac:picMkLst>
            <pc:docMk/>
            <pc:sldMk cId="868082810" sldId="385"/>
            <ac:picMk id="4" creationId="{C136830A-8C1C-414C-AB75-2FC14F3F9D8D}"/>
          </ac:picMkLst>
        </pc:picChg>
        <pc:picChg chg="add del">
          <ac:chgData name="David Alcalá Mota" userId="bcf50dbe-edf6-4731-b55e-4b486b7fce92" providerId="ADAL" clId="{29C75B04-CB43-4552-AC46-4785B8B6A7F1}" dt="2019-12-10T15:31:13.195" v="44"/>
          <ac:picMkLst>
            <pc:docMk/>
            <pc:sldMk cId="868082810" sldId="385"/>
            <ac:picMk id="6" creationId="{DDE18AE2-7EC4-4FC2-99E0-901F3D61D1AB}"/>
          </ac:picMkLst>
        </pc:picChg>
        <pc:picChg chg="add">
          <ac:chgData name="David Alcalá Mota" userId="bcf50dbe-edf6-4731-b55e-4b486b7fce92" providerId="ADAL" clId="{29C75B04-CB43-4552-AC46-4785B8B6A7F1}" dt="2019-12-10T15:31:15.576" v="46"/>
          <ac:picMkLst>
            <pc:docMk/>
            <pc:sldMk cId="868082810" sldId="385"/>
            <ac:picMk id="7" creationId="{5351D33E-B8B3-44F6-9B44-615C1229B6D7}"/>
          </ac:picMkLst>
        </pc:picChg>
      </pc:sldChg>
      <pc:sldChg chg="addSp delSp add">
        <pc:chgData name="David Alcalá Mota" userId="bcf50dbe-edf6-4731-b55e-4b486b7fce92" providerId="ADAL" clId="{29C75B04-CB43-4552-AC46-4785B8B6A7F1}" dt="2019-12-10T15:31:48.627" v="49"/>
        <pc:sldMkLst>
          <pc:docMk/>
          <pc:sldMk cId="3482758627" sldId="386"/>
        </pc:sldMkLst>
        <pc:picChg chg="add">
          <ac:chgData name="David Alcalá Mota" userId="bcf50dbe-edf6-4731-b55e-4b486b7fce92" providerId="ADAL" clId="{29C75B04-CB43-4552-AC46-4785B8B6A7F1}" dt="2019-12-10T15:31:48.627" v="49"/>
          <ac:picMkLst>
            <pc:docMk/>
            <pc:sldMk cId="3482758627" sldId="386"/>
            <ac:picMk id="4" creationId="{596A5F4A-7AD4-4DAE-9566-0E9BC3F1891D}"/>
          </ac:picMkLst>
        </pc:picChg>
        <pc:picChg chg="del">
          <ac:chgData name="David Alcalá Mota" userId="bcf50dbe-edf6-4731-b55e-4b486b7fce92" providerId="ADAL" clId="{29C75B04-CB43-4552-AC46-4785B8B6A7F1}" dt="2019-12-10T15:31:47.779" v="48" actId="478"/>
          <ac:picMkLst>
            <pc:docMk/>
            <pc:sldMk cId="3482758627" sldId="386"/>
            <ac:picMk id="7" creationId="{5351D33E-B8B3-44F6-9B44-615C1229B6D7}"/>
          </ac:picMkLst>
        </pc:picChg>
      </pc:sldChg>
      <pc:sldChg chg="addSp delSp add">
        <pc:chgData name="David Alcalá Mota" userId="bcf50dbe-edf6-4731-b55e-4b486b7fce92" providerId="ADAL" clId="{29C75B04-CB43-4552-AC46-4785B8B6A7F1}" dt="2019-12-10T15:32:14.841" v="52"/>
        <pc:sldMkLst>
          <pc:docMk/>
          <pc:sldMk cId="2792869344" sldId="387"/>
        </pc:sldMkLst>
        <pc:picChg chg="del">
          <ac:chgData name="David Alcalá Mota" userId="bcf50dbe-edf6-4731-b55e-4b486b7fce92" providerId="ADAL" clId="{29C75B04-CB43-4552-AC46-4785B8B6A7F1}" dt="2019-12-10T15:31:57.817" v="51" actId="478"/>
          <ac:picMkLst>
            <pc:docMk/>
            <pc:sldMk cId="2792869344" sldId="387"/>
            <ac:picMk id="4" creationId="{596A5F4A-7AD4-4DAE-9566-0E9BC3F1891D}"/>
          </ac:picMkLst>
        </pc:picChg>
        <pc:picChg chg="add">
          <ac:chgData name="David Alcalá Mota" userId="bcf50dbe-edf6-4731-b55e-4b486b7fce92" providerId="ADAL" clId="{29C75B04-CB43-4552-AC46-4785B8B6A7F1}" dt="2019-12-10T15:32:14.841" v="52"/>
          <ac:picMkLst>
            <pc:docMk/>
            <pc:sldMk cId="2792869344" sldId="387"/>
            <ac:picMk id="6" creationId="{F188C511-56B8-46E2-9EBE-77F0CC9C3A4F}"/>
          </ac:picMkLst>
        </pc:picChg>
      </pc:sldChg>
      <pc:sldChg chg="modSp add ord">
        <pc:chgData name="David Alcalá Mota" userId="bcf50dbe-edf6-4731-b55e-4b486b7fce92" providerId="ADAL" clId="{29C75B04-CB43-4552-AC46-4785B8B6A7F1}" dt="2019-12-10T15:33:46.496" v="103" actId="113"/>
        <pc:sldMkLst>
          <pc:docMk/>
          <pc:sldMk cId="2459917186" sldId="388"/>
        </pc:sldMkLst>
        <pc:spChg chg="mod">
          <ac:chgData name="David Alcalá Mota" userId="bcf50dbe-edf6-4731-b55e-4b486b7fce92" providerId="ADAL" clId="{29C75B04-CB43-4552-AC46-4785B8B6A7F1}" dt="2019-12-10T15:32:52.215" v="85" actId="20577"/>
          <ac:spMkLst>
            <pc:docMk/>
            <pc:sldMk cId="2459917186" sldId="388"/>
            <ac:spMk id="5" creationId="{00000000-0000-0000-0000-000000000000}"/>
          </ac:spMkLst>
        </pc:spChg>
        <pc:spChg chg="mod">
          <ac:chgData name="David Alcalá Mota" userId="bcf50dbe-edf6-4731-b55e-4b486b7fce92" providerId="ADAL" clId="{29C75B04-CB43-4552-AC46-4785B8B6A7F1}" dt="2019-12-10T15:33:46.496" v="103" actId="113"/>
          <ac:spMkLst>
            <pc:docMk/>
            <pc:sldMk cId="2459917186" sldId="388"/>
            <ac:spMk id="6" creationId="{00000000-0000-0000-0000-000000000000}"/>
          </ac:spMkLst>
        </pc:spChg>
      </pc:sldChg>
      <pc:sldChg chg="modSp add">
        <pc:chgData name="David Alcalá Mota" userId="bcf50dbe-edf6-4731-b55e-4b486b7fce92" providerId="ADAL" clId="{29C75B04-CB43-4552-AC46-4785B8B6A7F1}" dt="2019-12-10T15:34:27.227" v="109" actId="15"/>
        <pc:sldMkLst>
          <pc:docMk/>
          <pc:sldMk cId="1230883983" sldId="389"/>
        </pc:sldMkLst>
        <pc:spChg chg="mod">
          <ac:chgData name="David Alcalá Mota" userId="bcf50dbe-edf6-4731-b55e-4b486b7fce92" providerId="ADAL" clId="{29C75B04-CB43-4552-AC46-4785B8B6A7F1}" dt="2019-12-10T15:34:27.227" v="109" actId="15"/>
          <ac:spMkLst>
            <pc:docMk/>
            <pc:sldMk cId="1230883983" sldId="389"/>
            <ac:spMk id="6" creationId="{00000000-0000-0000-0000-000000000000}"/>
          </ac:spMkLst>
        </pc:spChg>
      </pc:sldChg>
      <pc:sldChg chg="addSp delSp modSp add">
        <pc:chgData name="David Alcalá Mota" userId="bcf50dbe-edf6-4731-b55e-4b486b7fce92" providerId="ADAL" clId="{29C75B04-CB43-4552-AC46-4785B8B6A7F1}" dt="2019-12-10T15:36:27.161" v="114" actId="478"/>
        <pc:sldMkLst>
          <pc:docMk/>
          <pc:sldMk cId="2154101872" sldId="390"/>
        </pc:sldMkLst>
        <pc:spChg chg="mod">
          <ac:chgData name="David Alcalá Mota" userId="bcf50dbe-edf6-4731-b55e-4b486b7fce92" providerId="ADAL" clId="{29C75B04-CB43-4552-AC46-4785B8B6A7F1}" dt="2019-12-10T15:35:01.541" v="111"/>
          <ac:spMkLst>
            <pc:docMk/>
            <pc:sldMk cId="2154101872" sldId="390"/>
            <ac:spMk id="5" creationId="{00000000-0000-0000-0000-000000000000}"/>
          </ac:spMkLst>
        </pc:spChg>
        <pc:spChg chg="del mod">
          <ac:chgData name="David Alcalá Mota" userId="bcf50dbe-edf6-4731-b55e-4b486b7fce92" providerId="ADAL" clId="{29C75B04-CB43-4552-AC46-4785B8B6A7F1}" dt="2019-12-10T15:36:27.161" v="114" actId="478"/>
          <ac:spMkLst>
            <pc:docMk/>
            <pc:sldMk cId="2154101872" sldId="390"/>
            <ac:spMk id="6" creationId="{00000000-0000-0000-0000-000000000000}"/>
          </ac:spMkLst>
        </pc:spChg>
        <pc:spChg chg="add">
          <ac:chgData name="David Alcalá Mota" userId="bcf50dbe-edf6-4731-b55e-4b486b7fce92" providerId="ADAL" clId="{29C75B04-CB43-4552-AC46-4785B8B6A7F1}" dt="2019-12-10T15:36:23.349" v="113"/>
          <ac:spMkLst>
            <pc:docMk/>
            <pc:sldMk cId="2154101872" sldId="390"/>
            <ac:spMk id="7" creationId="{05D2B38A-7AF8-46FB-A25B-E7523E0489E6}"/>
          </ac:spMkLst>
        </pc:spChg>
        <pc:picChg chg="add">
          <ac:chgData name="David Alcalá Mota" userId="bcf50dbe-edf6-4731-b55e-4b486b7fce92" providerId="ADAL" clId="{29C75B04-CB43-4552-AC46-4785B8B6A7F1}" dt="2019-12-10T15:36:23.349" v="113"/>
          <ac:picMkLst>
            <pc:docMk/>
            <pc:sldMk cId="2154101872" sldId="390"/>
            <ac:picMk id="4" creationId="{6D0C9E70-737F-4683-B71A-E3401736B280}"/>
          </ac:picMkLst>
        </pc:picChg>
      </pc:sldChg>
      <pc:sldChg chg="addSp delSp modSp add">
        <pc:chgData name="David Alcalá Mota" userId="bcf50dbe-edf6-4731-b55e-4b486b7fce92" providerId="ADAL" clId="{29C75B04-CB43-4552-AC46-4785B8B6A7F1}" dt="2019-12-10T15:37:51.810" v="127" actId="207"/>
        <pc:sldMkLst>
          <pc:docMk/>
          <pc:sldMk cId="3143218666" sldId="391"/>
        </pc:sldMkLst>
        <pc:spChg chg="del mod">
          <ac:chgData name="David Alcalá Mota" userId="bcf50dbe-edf6-4731-b55e-4b486b7fce92" providerId="ADAL" clId="{29C75B04-CB43-4552-AC46-4785B8B6A7F1}" dt="2019-12-10T15:37:07.419" v="118" actId="478"/>
          <ac:spMkLst>
            <pc:docMk/>
            <pc:sldMk cId="3143218666" sldId="391"/>
            <ac:spMk id="7" creationId="{05D2B38A-7AF8-46FB-A25B-E7523E0489E6}"/>
          </ac:spMkLst>
        </pc:spChg>
        <pc:spChg chg="add">
          <ac:chgData name="David Alcalá Mota" userId="bcf50dbe-edf6-4731-b55e-4b486b7fce92" providerId="ADAL" clId="{29C75B04-CB43-4552-AC46-4785B8B6A7F1}" dt="2019-12-10T15:37:08.566" v="119"/>
          <ac:spMkLst>
            <pc:docMk/>
            <pc:sldMk cId="3143218666" sldId="391"/>
            <ac:spMk id="8" creationId="{508D7160-9CB0-4F31-87F4-EA1799530177}"/>
          </ac:spMkLst>
        </pc:spChg>
        <pc:spChg chg="add">
          <ac:chgData name="David Alcalá Mota" userId="bcf50dbe-edf6-4731-b55e-4b486b7fce92" providerId="ADAL" clId="{29C75B04-CB43-4552-AC46-4785B8B6A7F1}" dt="2019-12-10T15:37:08.566" v="119"/>
          <ac:spMkLst>
            <pc:docMk/>
            <pc:sldMk cId="3143218666" sldId="391"/>
            <ac:spMk id="9" creationId="{BE8D501E-F1B3-4A0E-87D0-DCD6B7B19B91}"/>
          </ac:spMkLst>
        </pc:spChg>
        <pc:spChg chg="add">
          <ac:chgData name="David Alcalá Mota" userId="bcf50dbe-edf6-4731-b55e-4b486b7fce92" providerId="ADAL" clId="{29C75B04-CB43-4552-AC46-4785B8B6A7F1}" dt="2019-12-10T15:37:08.566" v="119"/>
          <ac:spMkLst>
            <pc:docMk/>
            <pc:sldMk cId="3143218666" sldId="391"/>
            <ac:spMk id="12" creationId="{4ECC0B67-4D69-410B-B064-892F0F40BDC8}"/>
          </ac:spMkLst>
        </pc:spChg>
        <pc:spChg chg="add mod">
          <ac:chgData name="David Alcalá Mota" userId="bcf50dbe-edf6-4731-b55e-4b486b7fce92" providerId="ADAL" clId="{29C75B04-CB43-4552-AC46-4785B8B6A7F1}" dt="2019-12-10T15:37:29.167" v="122" actId="207"/>
          <ac:spMkLst>
            <pc:docMk/>
            <pc:sldMk cId="3143218666" sldId="391"/>
            <ac:spMk id="14" creationId="{F06ED397-441C-4E55-BB1E-A7E4C25581B4}"/>
          </ac:spMkLst>
        </pc:spChg>
        <pc:spChg chg="add mod">
          <ac:chgData name="David Alcalá Mota" userId="bcf50dbe-edf6-4731-b55e-4b486b7fce92" providerId="ADAL" clId="{29C75B04-CB43-4552-AC46-4785B8B6A7F1}" dt="2019-12-10T15:37:33.506" v="123" actId="207"/>
          <ac:spMkLst>
            <pc:docMk/>
            <pc:sldMk cId="3143218666" sldId="391"/>
            <ac:spMk id="15" creationId="{B909BBCD-6AC7-4EA7-B3E3-FE641870DCAE}"/>
          </ac:spMkLst>
        </pc:spChg>
        <pc:spChg chg="add mod">
          <ac:chgData name="David Alcalá Mota" userId="bcf50dbe-edf6-4731-b55e-4b486b7fce92" providerId="ADAL" clId="{29C75B04-CB43-4552-AC46-4785B8B6A7F1}" dt="2019-12-10T15:37:44.745" v="126" actId="207"/>
          <ac:spMkLst>
            <pc:docMk/>
            <pc:sldMk cId="3143218666" sldId="391"/>
            <ac:spMk id="17" creationId="{EAFAF65F-D219-4CE1-BD9A-9BFAD9A22C3F}"/>
          </ac:spMkLst>
        </pc:spChg>
        <pc:spChg chg="add mod">
          <ac:chgData name="David Alcalá Mota" userId="bcf50dbe-edf6-4731-b55e-4b486b7fce92" providerId="ADAL" clId="{29C75B04-CB43-4552-AC46-4785B8B6A7F1}" dt="2019-12-10T15:37:51.810" v="127" actId="207"/>
          <ac:spMkLst>
            <pc:docMk/>
            <pc:sldMk cId="3143218666" sldId="391"/>
            <ac:spMk id="19" creationId="{7B0D39B9-23F2-4475-915D-46A4217C13E1}"/>
          </ac:spMkLst>
        </pc:spChg>
        <pc:picChg chg="del">
          <ac:chgData name="David Alcalá Mota" userId="bcf50dbe-edf6-4731-b55e-4b486b7fce92" providerId="ADAL" clId="{29C75B04-CB43-4552-AC46-4785B8B6A7F1}" dt="2019-12-10T15:37:02.694" v="116" actId="478"/>
          <ac:picMkLst>
            <pc:docMk/>
            <pc:sldMk cId="3143218666" sldId="391"/>
            <ac:picMk id="4" creationId="{6D0C9E70-737F-4683-B71A-E3401736B280}"/>
          </ac:picMkLst>
        </pc:picChg>
        <pc:picChg chg="add">
          <ac:chgData name="David Alcalá Mota" userId="bcf50dbe-edf6-4731-b55e-4b486b7fce92" providerId="ADAL" clId="{29C75B04-CB43-4552-AC46-4785B8B6A7F1}" dt="2019-12-10T15:37:08.566" v="119"/>
          <ac:picMkLst>
            <pc:docMk/>
            <pc:sldMk cId="3143218666" sldId="391"/>
            <ac:picMk id="6" creationId="{1F05CB62-AB8F-4B65-89D4-85358B7F16A2}"/>
          </ac:picMkLst>
        </pc:picChg>
        <pc:picChg chg="add">
          <ac:chgData name="David Alcalá Mota" userId="bcf50dbe-edf6-4731-b55e-4b486b7fce92" providerId="ADAL" clId="{29C75B04-CB43-4552-AC46-4785B8B6A7F1}" dt="2019-12-10T15:37:08.566" v="119"/>
          <ac:picMkLst>
            <pc:docMk/>
            <pc:sldMk cId="3143218666" sldId="391"/>
            <ac:picMk id="10" creationId="{C3EAC42C-1ED9-49B8-9820-BD968995BA32}"/>
          </ac:picMkLst>
        </pc:picChg>
        <pc:picChg chg="add">
          <ac:chgData name="David Alcalá Mota" userId="bcf50dbe-edf6-4731-b55e-4b486b7fce92" providerId="ADAL" clId="{29C75B04-CB43-4552-AC46-4785B8B6A7F1}" dt="2019-12-10T15:37:08.566" v="119"/>
          <ac:picMkLst>
            <pc:docMk/>
            <pc:sldMk cId="3143218666" sldId="391"/>
            <ac:picMk id="11" creationId="{341137EB-9129-4778-B277-F04743687B0A}"/>
          </ac:picMkLst>
        </pc:picChg>
        <pc:cxnChg chg="add">
          <ac:chgData name="David Alcalá Mota" userId="bcf50dbe-edf6-4731-b55e-4b486b7fce92" providerId="ADAL" clId="{29C75B04-CB43-4552-AC46-4785B8B6A7F1}" dt="2019-12-10T15:37:08.566" v="119"/>
          <ac:cxnSpMkLst>
            <pc:docMk/>
            <pc:sldMk cId="3143218666" sldId="391"/>
            <ac:cxnSpMk id="13" creationId="{B8A4BF23-1A13-4690-8847-7C615E9536D9}"/>
          </ac:cxnSpMkLst>
        </pc:cxnChg>
        <pc:cxnChg chg="add">
          <ac:chgData name="David Alcalá Mota" userId="bcf50dbe-edf6-4731-b55e-4b486b7fce92" providerId="ADAL" clId="{29C75B04-CB43-4552-AC46-4785B8B6A7F1}" dt="2019-12-10T15:37:08.566" v="119"/>
          <ac:cxnSpMkLst>
            <pc:docMk/>
            <pc:sldMk cId="3143218666" sldId="391"/>
            <ac:cxnSpMk id="16" creationId="{5FF49633-FCAC-4E1E-998E-F36186E7EB59}"/>
          </ac:cxnSpMkLst>
        </pc:cxnChg>
        <pc:cxnChg chg="add">
          <ac:chgData name="David Alcalá Mota" userId="bcf50dbe-edf6-4731-b55e-4b486b7fce92" providerId="ADAL" clId="{29C75B04-CB43-4552-AC46-4785B8B6A7F1}" dt="2019-12-10T15:37:08.566" v="119"/>
          <ac:cxnSpMkLst>
            <pc:docMk/>
            <pc:sldMk cId="3143218666" sldId="391"/>
            <ac:cxnSpMk id="18" creationId="{21C30035-8FBE-4B05-8368-A420233150D3}"/>
          </ac:cxnSpMkLst>
        </pc:cxnChg>
        <pc:cxnChg chg="add">
          <ac:chgData name="David Alcalá Mota" userId="bcf50dbe-edf6-4731-b55e-4b486b7fce92" providerId="ADAL" clId="{29C75B04-CB43-4552-AC46-4785B8B6A7F1}" dt="2019-12-10T15:37:08.566" v="119"/>
          <ac:cxnSpMkLst>
            <pc:docMk/>
            <pc:sldMk cId="3143218666" sldId="391"/>
            <ac:cxnSpMk id="20" creationId="{29633CD5-DB42-4426-BA1C-7AE3771941A2}"/>
          </ac:cxnSpMkLst>
        </pc:cxnChg>
      </pc:sldChg>
      <pc:sldChg chg="addSp delSp modSp add">
        <pc:chgData name="David Alcalá Mota" userId="bcf50dbe-edf6-4731-b55e-4b486b7fce92" providerId="ADAL" clId="{29C75B04-CB43-4552-AC46-4785B8B6A7F1}" dt="2019-12-10T15:38:40.425" v="134" actId="207"/>
        <pc:sldMkLst>
          <pc:docMk/>
          <pc:sldMk cId="81811314" sldId="392"/>
        </pc:sldMkLst>
        <pc:spChg chg="del">
          <ac:chgData name="David Alcalá Mota" userId="bcf50dbe-edf6-4731-b55e-4b486b7fce92" providerId="ADAL" clId="{29C75B04-CB43-4552-AC46-4785B8B6A7F1}" dt="2019-12-10T15:38:10.025" v="129" actId="478"/>
          <ac:spMkLst>
            <pc:docMk/>
            <pc:sldMk cId="81811314" sldId="392"/>
            <ac:spMk id="8" creationId="{508D7160-9CB0-4F31-87F4-EA1799530177}"/>
          </ac:spMkLst>
        </pc:spChg>
        <pc:spChg chg="del">
          <ac:chgData name="David Alcalá Mota" userId="bcf50dbe-edf6-4731-b55e-4b486b7fce92" providerId="ADAL" clId="{29C75B04-CB43-4552-AC46-4785B8B6A7F1}" dt="2019-12-10T15:38:10.025" v="129" actId="478"/>
          <ac:spMkLst>
            <pc:docMk/>
            <pc:sldMk cId="81811314" sldId="392"/>
            <ac:spMk id="9" creationId="{BE8D501E-F1B3-4A0E-87D0-DCD6B7B19B91}"/>
          </ac:spMkLst>
        </pc:spChg>
        <pc:spChg chg="del">
          <ac:chgData name="David Alcalá Mota" userId="bcf50dbe-edf6-4731-b55e-4b486b7fce92" providerId="ADAL" clId="{29C75B04-CB43-4552-AC46-4785B8B6A7F1}" dt="2019-12-10T15:38:10.025" v="129" actId="478"/>
          <ac:spMkLst>
            <pc:docMk/>
            <pc:sldMk cId="81811314" sldId="392"/>
            <ac:spMk id="12" creationId="{4ECC0B67-4D69-410B-B064-892F0F40BDC8}"/>
          </ac:spMkLst>
        </pc:spChg>
        <pc:spChg chg="del">
          <ac:chgData name="David Alcalá Mota" userId="bcf50dbe-edf6-4731-b55e-4b486b7fce92" providerId="ADAL" clId="{29C75B04-CB43-4552-AC46-4785B8B6A7F1}" dt="2019-12-10T15:38:10.025" v="129" actId="478"/>
          <ac:spMkLst>
            <pc:docMk/>
            <pc:sldMk cId="81811314" sldId="392"/>
            <ac:spMk id="14" creationId="{F06ED397-441C-4E55-BB1E-A7E4C25581B4}"/>
          </ac:spMkLst>
        </pc:spChg>
        <pc:spChg chg="del">
          <ac:chgData name="David Alcalá Mota" userId="bcf50dbe-edf6-4731-b55e-4b486b7fce92" providerId="ADAL" clId="{29C75B04-CB43-4552-AC46-4785B8B6A7F1}" dt="2019-12-10T15:38:10.025" v="129" actId="478"/>
          <ac:spMkLst>
            <pc:docMk/>
            <pc:sldMk cId="81811314" sldId="392"/>
            <ac:spMk id="15" creationId="{B909BBCD-6AC7-4EA7-B3E3-FE641870DCAE}"/>
          </ac:spMkLst>
        </pc:spChg>
        <pc:spChg chg="del">
          <ac:chgData name="David Alcalá Mota" userId="bcf50dbe-edf6-4731-b55e-4b486b7fce92" providerId="ADAL" clId="{29C75B04-CB43-4552-AC46-4785B8B6A7F1}" dt="2019-12-10T15:38:10.025" v="129" actId="478"/>
          <ac:spMkLst>
            <pc:docMk/>
            <pc:sldMk cId="81811314" sldId="392"/>
            <ac:spMk id="17" creationId="{EAFAF65F-D219-4CE1-BD9A-9BFAD9A22C3F}"/>
          </ac:spMkLst>
        </pc:spChg>
        <pc:spChg chg="del">
          <ac:chgData name="David Alcalá Mota" userId="bcf50dbe-edf6-4731-b55e-4b486b7fce92" providerId="ADAL" clId="{29C75B04-CB43-4552-AC46-4785B8B6A7F1}" dt="2019-12-10T15:38:10.025" v="129" actId="478"/>
          <ac:spMkLst>
            <pc:docMk/>
            <pc:sldMk cId="81811314" sldId="392"/>
            <ac:spMk id="19" creationId="{7B0D39B9-23F2-4475-915D-46A4217C13E1}"/>
          </ac:spMkLst>
        </pc:spChg>
        <pc:spChg chg="add">
          <ac:chgData name="David Alcalá Mota" userId="bcf50dbe-edf6-4731-b55e-4b486b7fce92" providerId="ADAL" clId="{29C75B04-CB43-4552-AC46-4785B8B6A7F1}" dt="2019-12-10T15:38:19.701" v="130"/>
          <ac:spMkLst>
            <pc:docMk/>
            <pc:sldMk cId="81811314" sldId="392"/>
            <ac:spMk id="22" creationId="{A764698A-6318-4D0D-95B0-7A50BA891208}"/>
          </ac:spMkLst>
        </pc:spChg>
        <pc:spChg chg="add">
          <ac:chgData name="David Alcalá Mota" userId="bcf50dbe-edf6-4731-b55e-4b486b7fce92" providerId="ADAL" clId="{29C75B04-CB43-4552-AC46-4785B8B6A7F1}" dt="2019-12-10T15:38:19.701" v="130"/>
          <ac:spMkLst>
            <pc:docMk/>
            <pc:sldMk cId="81811314" sldId="392"/>
            <ac:spMk id="23" creationId="{F2FA6D43-C9E9-4D40-A141-2AD7E8983AC0}"/>
          </ac:spMkLst>
        </pc:spChg>
        <pc:spChg chg="add">
          <ac:chgData name="David Alcalá Mota" userId="bcf50dbe-edf6-4731-b55e-4b486b7fce92" providerId="ADAL" clId="{29C75B04-CB43-4552-AC46-4785B8B6A7F1}" dt="2019-12-10T15:38:19.701" v="130"/>
          <ac:spMkLst>
            <pc:docMk/>
            <pc:sldMk cId="81811314" sldId="392"/>
            <ac:spMk id="26" creationId="{E8906DF9-421A-4607-91DE-A00B02E4E211}"/>
          </ac:spMkLst>
        </pc:spChg>
        <pc:spChg chg="add mod">
          <ac:chgData name="David Alcalá Mota" userId="bcf50dbe-edf6-4731-b55e-4b486b7fce92" providerId="ADAL" clId="{29C75B04-CB43-4552-AC46-4785B8B6A7F1}" dt="2019-12-10T15:38:27.907" v="131" actId="207"/>
          <ac:spMkLst>
            <pc:docMk/>
            <pc:sldMk cId="81811314" sldId="392"/>
            <ac:spMk id="28" creationId="{019C9D16-FE28-4286-BD68-E4EFBDE93105}"/>
          </ac:spMkLst>
        </pc:spChg>
        <pc:spChg chg="add mod">
          <ac:chgData name="David Alcalá Mota" userId="bcf50dbe-edf6-4731-b55e-4b486b7fce92" providerId="ADAL" clId="{29C75B04-CB43-4552-AC46-4785B8B6A7F1}" dt="2019-12-10T15:38:31.682" v="132" actId="207"/>
          <ac:spMkLst>
            <pc:docMk/>
            <pc:sldMk cId="81811314" sldId="392"/>
            <ac:spMk id="29" creationId="{026B0664-0208-44A3-9F53-9828E886AE78}"/>
          </ac:spMkLst>
        </pc:spChg>
        <pc:spChg chg="add mod">
          <ac:chgData name="David Alcalá Mota" userId="bcf50dbe-edf6-4731-b55e-4b486b7fce92" providerId="ADAL" clId="{29C75B04-CB43-4552-AC46-4785B8B6A7F1}" dt="2019-12-10T15:38:34.417" v="133" actId="207"/>
          <ac:spMkLst>
            <pc:docMk/>
            <pc:sldMk cId="81811314" sldId="392"/>
            <ac:spMk id="31" creationId="{CB3AF2A6-D3D0-4439-8348-B9C23B03DFFE}"/>
          </ac:spMkLst>
        </pc:spChg>
        <pc:spChg chg="add mod">
          <ac:chgData name="David Alcalá Mota" userId="bcf50dbe-edf6-4731-b55e-4b486b7fce92" providerId="ADAL" clId="{29C75B04-CB43-4552-AC46-4785B8B6A7F1}" dt="2019-12-10T15:38:40.425" v="134" actId="207"/>
          <ac:spMkLst>
            <pc:docMk/>
            <pc:sldMk cId="81811314" sldId="392"/>
            <ac:spMk id="33" creationId="{7E6B51CE-DB8A-446E-8C01-F45F4AC65117}"/>
          </ac:spMkLst>
        </pc:spChg>
        <pc:spChg chg="add">
          <ac:chgData name="David Alcalá Mota" userId="bcf50dbe-edf6-4731-b55e-4b486b7fce92" providerId="ADAL" clId="{29C75B04-CB43-4552-AC46-4785B8B6A7F1}" dt="2019-12-10T15:38:19.701" v="130"/>
          <ac:spMkLst>
            <pc:docMk/>
            <pc:sldMk cId="81811314" sldId="392"/>
            <ac:spMk id="35" creationId="{4533C0FC-F61C-428E-A375-56F52FE8F782}"/>
          </ac:spMkLst>
        </pc:spChg>
        <pc:spChg chg="add">
          <ac:chgData name="David Alcalá Mota" userId="bcf50dbe-edf6-4731-b55e-4b486b7fce92" providerId="ADAL" clId="{29C75B04-CB43-4552-AC46-4785B8B6A7F1}" dt="2019-12-10T15:38:19.701" v="130"/>
          <ac:spMkLst>
            <pc:docMk/>
            <pc:sldMk cId="81811314" sldId="392"/>
            <ac:spMk id="38" creationId="{56FD189E-0496-4DF4-A596-C2F285D5A706}"/>
          </ac:spMkLst>
        </pc:spChg>
        <pc:picChg chg="del">
          <ac:chgData name="David Alcalá Mota" userId="bcf50dbe-edf6-4731-b55e-4b486b7fce92" providerId="ADAL" clId="{29C75B04-CB43-4552-AC46-4785B8B6A7F1}" dt="2019-12-10T15:38:10.025" v="129" actId="478"/>
          <ac:picMkLst>
            <pc:docMk/>
            <pc:sldMk cId="81811314" sldId="392"/>
            <ac:picMk id="6" creationId="{1F05CB62-AB8F-4B65-89D4-85358B7F16A2}"/>
          </ac:picMkLst>
        </pc:picChg>
        <pc:picChg chg="del">
          <ac:chgData name="David Alcalá Mota" userId="bcf50dbe-edf6-4731-b55e-4b486b7fce92" providerId="ADAL" clId="{29C75B04-CB43-4552-AC46-4785B8B6A7F1}" dt="2019-12-10T15:38:10.025" v="129" actId="478"/>
          <ac:picMkLst>
            <pc:docMk/>
            <pc:sldMk cId="81811314" sldId="392"/>
            <ac:picMk id="10" creationId="{C3EAC42C-1ED9-49B8-9820-BD968995BA32}"/>
          </ac:picMkLst>
        </pc:picChg>
        <pc:picChg chg="del">
          <ac:chgData name="David Alcalá Mota" userId="bcf50dbe-edf6-4731-b55e-4b486b7fce92" providerId="ADAL" clId="{29C75B04-CB43-4552-AC46-4785B8B6A7F1}" dt="2019-12-10T15:38:10.025" v="129" actId="478"/>
          <ac:picMkLst>
            <pc:docMk/>
            <pc:sldMk cId="81811314" sldId="392"/>
            <ac:picMk id="11" creationId="{341137EB-9129-4778-B277-F04743687B0A}"/>
          </ac:picMkLst>
        </pc:picChg>
        <pc:picChg chg="add">
          <ac:chgData name="David Alcalá Mota" userId="bcf50dbe-edf6-4731-b55e-4b486b7fce92" providerId="ADAL" clId="{29C75B04-CB43-4552-AC46-4785B8B6A7F1}" dt="2019-12-10T15:38:19.701" v="130"/>
          <ac:picMkLst>
            <pc:docMk/>
            <pc:sldMk cId="81811314" sldId="392"/>
            <ac:picMk id="21" creationId="{D2AFBB94-87E9-4CE9-B809-D2C71F22AB70}"/>
          </ac:picMkLst>
        </pc:picChg>
        <pc:picChg chg="add">
          <ac:chgData name="David Alcalá Mota" userId="bcf50dbe-edf6-4731-b55e-4b486b7fce92" providerId="ADAL" clId="{29C75B04-CB43-4552-AC46-4785B8B6A7F1}" dt="2019-12-10T15:38:19.701" v="130"/>
          <ac:picMkLst>
            <pc:docMk/>
            <pc:sldMk cId="81811314" sldId="392"/>
            <ac:picMk id="24" creationId="{37492C6B-EB50-43E0-B994-CFB230A42040}"/>
          </ac:picMkLst>
        </pc:picChg>
        <pc:picChg chg="add">
          <ac:chgData name="David Alcalá Mota" userId="bcf50dbe-edf6-4731-b55e-4b486b7fce92" providerId="ADAL" clId="{29C75B04-CB43-4552-AC46-4785B8B6A7F1}" dt="2019-12-10T15:38:19.701" v="130"/>
          <ac:picMkLst>
            <pc:docMk/>
            <pc:sldMk cId="81811314" sldId="392"/>
            <ac:picMk id="25" creationId="{514D8B27-A788-4B61-8CBE-7EA325C69AD3}"/>
          </ac:picMkLst>
        </pc:picChg>
        <pc:picChg chg="add">
          <ac:chgData name="David Alcalá Mota" userId="bcf50dbe-edf6-4731-b55e-4b486b7fce92" providerId="ADAL" clId="{29C75B04-CB43-4552-AC46-4785B8B6A7F1}" dt="2019-12-10T15:38:19.701" v="130"/>
          <ac:picMkLst>
            <pc:docMk/>
            <pc:sldMk cId="81811314" sldId="392"/>
            <ac:picMk id="36" creationId="{B56F59C2-A13D-4A09-8A09-ED9324846C6C}"/>
          </ac:picMkLst>
        </pc:picChg>
        <pc:picChg chg="add">
          <ac:chgData name="David Alcalá Mota" userId="bcf50dbe-edf6-4731-b55e-4b486b7fce92" providerId="ADAL" clId="{29C75B04-CB43-4552-AC46-4785B8B6A7F1}" dt="2019-12-10T15:38:19.701" v="130"/>
          <ac:picMkLst>
            <pc:docMk/>
            <pc:sldMk cId="81811314" sldId="392"/>
            <ac:picMk id="37" creationId="{C22C65C0-F745-4B8E-A693-3CA55FF1F293}"/>
          </ac:picMkLst>
        </pc:picChg>
        <pc:cxnChg chg="del">
          <ac:chgData name="David Alcalá Mota" userId="bcf50dbe-edf6-4731-b55e-4b486b7fce92" providerId="ADAL" clId="{29C75B04-CB43-4552-AC46-4785B8B6A7F1}" dt="2019-12-10T15:38:10.025" v="129" actId="478"/>
          <ac:cxnSpMkLst>
            <pc:docMk/>
            <pc:sldMk cId="81811314" sldId="392"/>
            <ac:cxnSpMk id="13" creationId="{B8A4BF23-1A13-4690-8847-7C615E9536D9}"/>
          </ac:cxnSpMkLst>
        </pc:cxnChg>
        <pc:cxnChg chg="del">
          <ac:chgData name="David Alcalá Mota" userId="bcf50dbe-edf6-4731-b55e-4b486b7fce92" providerId="ADAL" clId="{29C75B04-CB43-4552-AC46-4785B8B6A7F1}" dt="2019-12-10T15:38:10.025" v="129" actId="478"/>
          <ac:cxnSpMkLst>
            <pc:docMk/>
            <pc:sldMk cId="81811314" sldId="392"/>
            <ac:cxnSpMk id="16" creationId="{5FF49633-FCAC-4E1E-998E-F36186E7EB59}"/>
          </ac:cxnSpMkLst>
        </pc:cxnChg>
        <pc:cxnChg chg="del">
          <ac:chgData name="David Alcalá Mota" userId="bcf50dbe-edf6-4731-b55e-4b486b7fce92" providerId="ADAL" clId="{29C75B04-CB43-4552-AC46-4785B8B6A7F1}" dt="2019-12-10T15:38:10.025" v="129" actId="478"/>
          <ac:cxnSpMkLst>
            <pc:docMk/>
            <pc:sldMk cId="81811314" sldId="392"/>
            <ac:cxnSpMk id="18" creationId="{21C30035-8FBE-4B05-8368-A420233150D3}"/>
          </ac:cxnSpMkLst>
        </pc:cxnChg>
        <pc:cxnChg chg="del">
          <ac:chgData name="David Alcalá Mota" userId="bcf50dbe-edf6-4731-b55e-4b486b7fce92" providerId="ADAL" clId="{29C75B04-CB43-4552-AC46-4785B8B6A7F1}" dt="2019-12-10T15:38:10.025" v="129" actId="478"/>
          <ac:cxnSpMkLst>
            <pc:docMk/>
            <pc:sldMk cId="81811314" sldId="392"/>
            <ac:cxnSpMk id="20" creationId="{29633CD5-DB42-4426-BA1C-7AE3771941A2}"/>
          </ac:cxnSpMkLst>
        </pc:cxnChg>
        <pc:cxnChg chg="add">
          <ac:chgData name="David Alcalá Mota" userId="bcf50dbe-edf6-4731-b55e-4b486b7fce92" providerId="ADAL" clId="{29C75B04-CB43-4552-AC46-4785B8B6A7F1}" dt="2019-12-10T15:38:19.701" v="130"/>
          <ac:cxnSpMkLst>
            <pc:docMk/>
            <pc:sldMk cId="81811314" sldId="392"/>
            <ac:cxnSpMk id="27" creationId="{774B66B3-D776-446F-9E07-751AFC38397D}"/>
          </ac:cxnSpMkLst>
        </pc:cxnChg>
        <pc:cxnChg chg="add">
          <ac:chgData name="David Alcalá Mota" userId="bcf50dbe-edf6-4731-b55e-4b486b7fce92" providerId="ADAL" clId="{29C75B04-CB43-4552-AC46-4785B8B6A7F1}" dt="2019-12-10T15:38:19.701" v="130"/>
          <ac:cxnSpMkLst>
            <pc:docMk/>
            <pc:sldMk cId="81811314" sldId="392"/>
            <ac:cxnSpMk id="30" creationId="{8B3FDC64-712F-413B-8FD3-63E71F10D7DB}"/>
          </ac:cxnSpMkLst>
        </pc:cxnChg>
        <pc:cxnChg chg="add">
          <ac:chgData name="David Alcalá Mota" userId="bcf50dbe-edf6-4731-b55e-4b486b7fce92" providerId="ADAL" clId="{29C75B04-CB43-4552-AC46-4785B8B6A7F1}" dt="2019-12-10T15:38:19.701" v="130"/>
          <ac:cxnSpMkLst>
            <pc:docMk/>
            <pc:sldMk cId="81811314" sldId="392"/>
            <ac:cxnSpMk id="32" creationId="{9C5C7FE4-7237-4EE1-975D-43A3C5245E0E}"/>
          </ac:cxnSpMkLst>
        </pc:cxnChg>
        <pc:cxnChg chg="add">
          <ac:chgData name="David Alcalá Mota" userId="bcf50dbe-edf6-4731-b55e-4b486b7fce92" providerId="ADAL" clId="{29C75B04-CB43-4552-AC46-4785B8B6A7F1}" dt="2019-12-10T15:38:19.701" v="130"/>
          <ac:cxnSpMkLst>
            <pc:docMk/>
            <pc:sldMk cId="81811314" sldId="392"/>
            <ac:cxnSpMk id="34" creationId="{85CB07B0-2906-43AC-9BA5-7C5A4C3D036A}"/>
          </ac:cxnSpMkLst>
        </pc:cxnChg>
      </pc:sldChg>
      <pc:sldChg chg="addSp delSp add">
        <pc:chgData name="David Alcalá Mota" userId="bcf50dbe-edf6-4731-b55e-4b486b7fce92" providerId="ADAL" clId="{29C75B04-CB43-4552-AC46-4785B8B6A7F1}" dt="2019-12-10T15:40:40.345" v="137"/>
        <pc:sldMkLst>
          <pc:docMk/>
          <pc:sldMk cId="1153204884" sldId="393"/>
        </pc:sldMkLst>
        <pc:spChg chg="del">
          <ac:chgData name="David Alcalá Mota" userId="bcf50dbe-edf6-4731-b55e-4b486b7fce92" providerId="ADAL" clId="{29C75B04-CB43-4552-AC46-4785B8B6A7F1}" dt="2019-12-10T15:40:25.449" v="136" actId="478"/>
          <ac:spMkLst>
            <pc:docMk/>
            <pc:sldMk cId="1153204884" sldId="393"/>
            <ac:spMk id="22" creationId="{A764698A-6318-4D0D-95B0-7A50BA891208}"/>
          </ac:spMkLst>
        </pc:spChg>
        <pc:spChg chg="del">
          <ac:chgData name="David Alcalá Mota" userId="bcf50dbe-edf6-4731-b55e-4b486b7fce92" providerId="ADAL" clId="{29C75B04-CB43-4552-AC46-4785B8B6A7F1}" dt="2019-12-10T15:40:25.449" v="136" actId="478"/>
          <ac:spMkLst>
            <pc:docMk/>
            <pc:sldMk cId="1153204884" sldId="393"/>
            <ac:spMk id="23" creationId="{F2FA6D43-C9E9-4D40-A141-2AD7E8983AC0}"/>
          </ac:spMkLst>
        </pc:spChg>
        <pc:spChg chg="del">
          <ac:chgData name="David Alcalá Mota" userId="bcf50dbe-edf6-4731-b55e-4b486b7fce92" providerId="ADAL" clId="{29C75B04-CB43-4552-AC46-4785B8B6A7F1}" dt="2019-12-10T15:40:25.449" v="136" actId="478"/>
          <ac:spMkLst>
            <pc:docMk/>
            <pc:sldMk cId="1153204884" sldId="393"/>
            <ac:spMk id="26" creationId="{E8906DF9-421A-4607-91DE-A00B02E4E211}"/>
          </ac:spMkLst>
        </pc:spChg>
        <pc:spChg chg="del">
          <ac:chgData name="David Alcalá Mota" userId="bcf50dbe-edf6-4731-b55e-4b486b7fce92" providerId="ADAL" clId="{29C75B04-CB43-4552-AC46-4785B8B6A7F1}" dt="2019-12-10T15:40:25.449" v="136" actId="478"/>
          <ac:spMkLst>
            <pc:docMk/>
            <pc:sldMk cId="1153204884" sldId="393"/>
            <ac:spMk id="28" creationId="{019C9D16-FE28-4286-BD68-E4EFBDE93105}"/>
          </ac:spMkLst>
        </pc:spChg>
        <pc:spChg chg="del">
          <ac:chgData name="David Alcalá Mota" userId="bcf50dbe-edf6-4731-b55e-4b486b7fce92" providerId="ADAL" clId="{29C75B04-CB43-4552-AC46-4785B8B6A7F1}" dt="2019-12-10T15:40:25.449" v="136" actId="478"/>
          <ac:spMkLst>
            <pc:docMk/>
            <pc:sldMk cId="1153204884" sldId="393"/>
            <ac:spMk id="29" creationId="{026B0664-0208-44A3-9F53-9828E886AE78}"/>
          </ac:spMkLst>
        </pc:spChg>
        <pc:spChg chg="del">
          <ac:chgData name="David Alcalá Mota" userId="bcf50dbe-edf6-4731-b55e-4b486b7fce92" providerId="ADAL" clId="{29C75B04-CB43-4552-AC46-4785B8B6A7F1}" dt="2019-12-10T15:40:25.449" v="136" actId="478"/>
          <ac:spMkLst>
            <pc:docMk/>
            <pc:sldMk cId="1153204884" sldId="393"/>
            <ac:spMk id="31" creationId="{CB3AF2A6-D3D0-4439-8348-B9C23B03DFFE}"/>
          </ac:spMkLst>
        </pc:spChg>
        <pc:spChg chg="del">
          <ac:chgData name="David Alcalá Mota" userId="bcf50dbe-edf6-4731-b55e-4b486b7fce92" providerId="ADAL" clId="{29C75B04-CB43-4552-AC46-4785B8B6A7F1}" dt="2019-12-10T15:40:25.449" v="136" actId="478"/>
          <ac:spMkLst>
            <pc:docMk/>
            <pc:sldMk cId="1153204884" sldId="393"/>
            <ac:spMk id="33" creationId="{7E6B51CE-DB8A-446E-8C01-F45F4AC65117}"/>
          </ac:spMkLst>
        </pc:spChg>
        <pc:spChg chg="del">
          <ac:chgData name="David Alcalá Mota" userId="bcf50dbe-edf6-4731-b55e-4b486b7fce92" providerId="ADAL" clId="{29C75B04-CB43-4552-AC46-4785B8B6A7F1}" dt="2019-12-10T15:40:25.449" v="136" actId="478"/>
          <ac:spMkLst>
            <pc:docMk/>
            <pc:sldMk cId="1153204884" sldId="393"/>
            <ac:spMk id="35" creationId="{4533C0FC-F61C-428E-A375-56F52FE8F782}"/>
          </ac:spMkLst>
        </pc:spChg>
        <pc:spChg chg="del">
          <ac:chgData name="David Alcalá Mota" userId="bcf50dbe-edf6-4731-b55e-4b486b7fce92" providerId="ADAL" clId="{29C75B04-CB43-4552-AC46-4785B8B6A7F1}" dt="2019-12-10T15:40:25.449" v="136" actId="478"/>
          <ac:spMkLst>
            <pc:docMk/>
            <pc:sldMk cId="1153204884" sldId="393"/>
            <ac:spMk id="38" creationId="{56FD189E-0496-4DF4-A596-C2F285D5A706}"/>
          </ac:spMkLst>
        </pc:spChg>
        <pc:spChg chg="add">
          <ac:chgData name="David Alcalá Mota" userId="bcf50dbe-edf6-4731-b55e-4b486b7fce92" providerId="ADAL" clId="{29C75B04-CB43-4552-AC46-4785B8B6A7F1}" dt="2019-12-10T15:40:40.345" v="137"/>
          <ac:spMkLst>
            <pc:docMk/>
            <pc:sldMk cId="1153204884" sldId="393"/>
            <ac:spMk id="40" creationId="{F4FE539C-2FD6-4EC2-9CCA-589317682B35}"/>
          </ac:spMkLst>
        </pc:spChg>
        <pc:picChg chg="del">
          <ac:chgData name="David Alcalá Mota" userId="bcf50dbe-edf6-4731-b55e-4b486b7fce92" providerId="ADAL" clId="{29C75B04-CB43-4552-AC46-4785B8B6A7F1}" dt="2019-12-10T15:40:25.449" v="136" actId="478"/>
          <ac:picMkLst>
            <pc:docMk/>
            <pc:sldMk cId="1153204884" sldId="393"/>
            <ac:picMk id="21" creationId="{D2AFBB94-87E9-4CE9-B809-D2C71F22AB70}"/>
          </ac:picMkLst>
        </pc:picChg>
        <pc:picChg chg="del">
          <ac:chgData name="David Alcalá Mota" userId="bcf50dbe-edf6-4731-b55e-4b486b7fce92" providerId="ADAL" clId="{29C75B04-CB43-4552-AC46-4785B8B6A7F1}" dt="2019-12-10T15:40:25.449" v="136" actId="478"/>
          <ac:picMkLst>
            <pc:docMk/>
            <pc:sldMk cId="1153204884" sldId="393"/>
            <ac:picMk id="24" creationId="{37492C6B-EB50-43E0-B994-CFB230A42040}"/>
          </ac:picMkLst>
        </pc:picChg>
        <pc:picChg chg="del">
          <ac:chgData name="David Alcalá Mota" userId="bcf50dbe-edf6-4731-b55e-4b486b7fce92" providerId="ADAL" clId="{29C75B04-CB43-4552-AC46-4785B8B6A7F1}" dt="2019-12-10T15:40:25.449" v="136" actId="478"/>
          <ac:picMkLst>
            <pc:docMk/>
            <pc:sldMk cId="1153204884" sldId="393"/>
            <ac:picMk id="25" creationId="{514D8B27-A788-4B61-8CBE-7EA325C69AD3}"/>
          </ac:picMkLst>
        </pc:picChg>
        <pc:picChg chg="del">
          <ac:chgData name="David Alcalá Mota" userId="bcf50dbe-edf6-4731-b55e-4b486b7fce92" providerId="ADAL" clId="{29C75B04-CB43-4552-AC46-4785B8B6A7F1}" dt="2019-12-10T15:40:25.449" v="136" actId="478"/>
          <ac:picMkLst>
            <pc:docMk/>
            <pc:sldMk cId="1153204884" sldId="393"/>
            <ac:picMk id="36" creationId="{B56F59C2-A13D-4A09-8A09-ED9324846C6C}"/>
          </ac:picMkLst>
        </pc:picChg>
        <pc:picChg chg="del">
          <ac:chgData name="David Alcalá Mota" userId="bcf50dbe-edf6-4731-b55e-4b486b7fce92" providerId="ADAL" clId="{29C75B04-CB43-4552-AC46-4785B8B6A7F1}" dt="2019-12-10T15:40:25.449" v="136" actId="478"/>
          <ac:picMkLst>
            <pc:docMk/>
            <pc:sldMk cId="1153204884" sldId="393"/>
            <ac:picMk id="37" creationId="{C22C65C0-F745-4B8E-A693-3CA55FF1F293}"/>
          </ac:picMkLst>
        </pc:picChg>
        <pc:picChg chg="add">
          <ac:chgData name="David Alcalá Mota" userId="bcf50dbe-edf6-4731-b55e-4b486b7fce92" providerId="ADAL" clId="{29C75B04-CB43-4552-AC46-4785B8B6A7F1}" dt="2019-12-10T15:40:40.345" v="137"/>
          <ac:picMkLst>
            <pc:docMk/>
            <pc:sldMk cId="1153204884" sldId="393"/>
            <ac:picMk id="39" creationId="{182C7478-2741-4841-9B22-DFE55995792D}"/>
          </ac:picMkLst>
        </pc:picChg>
        <pc:cxnChg chg="del">
          <ac:chgData name="David Alcalá Mota" userId="bcf50dbe-edf6-4731-b55e-4b486b7fce92" providerId="ADAL" clId="{29C75B04-CB43-4552-AC46-4785B8B6A7F1}" dt="2019-12-10T15:40:25.449" v="136" actId="478"/>
          <ac:cxnSpMkLst>
            <pc:docMk/>
            <pc:sldMk cId="1153204884" sldId="393"/>
            <ac:cxnSpMk id="27" creationId="{774B66B3-D776-446F-9E07-751AFC38397D}"/>
          </ac:cxnSpMkLst>
        </pc:cxnChg>
        <pc:cxnChg chg="del">
          <ac:chgData name="David Alcalá Mota" userId="bcf50dbe-edf6-4731-b55e-4b486b7fce92" providerId="ADAL" clId="{29C75B04-CB43-4552-AC46-4785B8B6A7F1}" dt="2019-12-10T15:40:25.449" v="136" actId="478"/>
          <ac:cxnSpMkLst>
            <pc:docMk/>
            <pc:sldMk cId="1153204884" sldId="393"/>
            <ac:cxnSpMk id="30" creationId="{8B3FDC64-712F-413B-8FD3-63E71F10D7DB}"/>
          </ac:cxnSpMkLst>
        </pc:cxnChg>
        <pc:cxnChg chg="del">
          <ac:chgData name="David Alcalá Mota" userId="bcf50dbe-edf6-4731-b55e-4b486b7fce92" providerId="ADAL" clId="{29C75B04-CB43-4552-AC46-4785B8B6A7F1}" dt="2019-12-10T15:40:25.449" v="136" actId="478"/>
          <ac:cxnSpMkLst>
            <pc:docMk/>
            <pc:sldMk cId="1153204884" sldId="393"/>
            <ac:cxnSpMk id="32" creationId="{9C5C7FE4-7237-4EE1-975D-43A3C5245E0E}"/>
          </ac:cxnSpMkLst>
        </pc:cxnChg>
        <pc:cxnChg chg="del">
          <ac:chgData name="David Alcalá Mota" userId="bcf50dbe-edf6-4731-b55e-4b486b7fce92" providerId="ADAL" clId="{29C75B04-CB43-4552-AC46-4785B8B6A7F1}" dt="2019-12-10T15:40:25.449" v="136" actId="478"/>
          <ac:cxnSpMkLst>
            <pc:docMk/>
            <pc:sldMk cId="1153204884" sldId="393"/>
            <ac:cxnSpMk id="34" creationId="{85CB07B0-2906-43AC-9BA5-7C5A4C3D036A}"/>
          </ac:cxnSpMkLst>
        </pc:cxnChg>
      </pc:sldChg>
      <pc:sldChg chg="addSp delSp modSp add">
        <pc:chgData name="David Alcalá Mota" userId="bcf50dbe-edf6-4731-b55e-4b486b7fce92" providerId="ADAL" clId="{29C75B04-CB43-4552-AC46-4785B8B6A7F1}" dt="2019-12-10T15:41:16.913" v="144" actId="207"/>
        <pc:sldMkLst>
          <pc:docMk/>
          <pc:sldMk cId="733558456" sldId="394"/>
        </pc:sldMkLst>
        <pc:spChg chg="add">
          <ac:chgData name="David Alcalá Mota" userId="bcf50dbe-edf6-4731-b55e-4b486b7fce92" providerId="ADAL" clId="{29C75B04-CB43-4552-AC46-4785B8B6A7F1}" dt="2019-12-10T15:40:57.395" v="140"/>
          <ac:spMkLst>
            <pc:docMk/>
            <pc:sldMk cId="733558456" sldId="394"/>
            <ac:spMk id="7" creationId="{61E9C816-F838-4068-8928-F196B40DCA17}"/>
          </ac:spMkLst>
        </pc:spChg>
        <pc:spChg chg="add">
          <ac:chgData name="David Alcalá Mota" userId="bcf50dbe-edf6-4731-b55e-4b486b7fce92" providerId="ADAL" clId="{29C75B04-CB43-4552-AC46-4785B8B6A7F1}" dt="2019-12-10T15:40:57.395" v="140"/>
          <ac:spMkLst>
            <pc:docMk/>
            <pc:sldMk cId="733558456" sldId="394"/>
            <ac:spMk id="10" creationId="{06E478F7-D1B6-4733-AFC9-B051BAC8E3B2}"/>
          </ac:spMkLst>
        </pc:spChg>
        <pc:spChg chg="add">
          <ac:chgData name="David Alcalá Mota" userId="bcf50dbe-edf6-4731-b55e-4b486b7fce92" providerId="ADAL" clId="{29C75B04-CB43-4552-AC46-4785B8B6A7F1}" dt="2019-12-10T15:40:57.395" v="140"/>
          <ac:spMkLst>
            <pc:docMk/>
            <pc:sldMk cId="733558456" sldId="394"/>
            <ac:spMk id="12" creationId="{550D9A7A-2385-4F26-96BD-0F24B1145BAB}"/>
          </ac:spMkLst>
        </pc:spChg>
        <pc:spChg chg="add mod">
          <ac:chgData name="David Alcalá Mota" userId="bcf50dbe-edf6-4731-b55e-4b486b7fce92" providerId="ADAL" clId="{29C75B04-CB43-4552-AC46-4785B8B6A7F1}" dt="2019-12-10T15:41:04.409" v="141" actId="207"/>
          <ac:spMkLst>
            <pc:docMk/>
            <pc:sldMk cId="733558456" sldId="394"/>
            <ac:spMk id="13" creationId="{695C5DF8-FC6C-40E1-8AB3-C3EE0DC94CA5}"/>
          </ac:spMkLst>
        </pc:spChg>
        <pc:spChg chg="add">
          <ac:chgData name="David Alcalá Mota" userId="bcf50dbe-edf6-4731-b55e-4b486b7fce92" providerId="ADAL" clId="{29C75B04-CB43-4552-AC46-4785B8B6A7F1}" dt="2019-12-10T15:40:57.395" v="140"/>
          <ac:spMkLst>
            <pc:docMk/>
            <pc:sldMk cId="733558456" sldId="394"/>
            <ac:spMk id="15" creationId="{CC386E62-C2E8-4CD2-8470-1FA6B31ACF23}"/>
          </ac:spMkLst>
        </pc:spChg>
        <pc:spChg chg="add mod">
          <ac:chgData name="David Alcalá Mota" userId="bcf50dbe-edf6-4731-b55e-4b486b7fce92" providerId="ADAL" clId="{29C75B04-CB43-4552-AC46-4785B8B6A7F1}" dt="2019-12-10T15:41:16.913" v="144" actId="207"/>
          <ac:spMkLst>
            <pc:docMk/>
            <pc:sldMk cId="733558456" sldId="394"/>
            <ac:spMk id="16" creationId="{E37190A8-426F-447F-B800-66C812F5E2EA}"/>
          </ac:spMkLst>
        </pc:spChg>
        <pc:spChg chg="del">
          <ac:chgData name="David Alcalá Mota" userId="bcf50dbe-edf6-4731-b55e-4b486b7fce92" providerId="ADAL" clId="{29C75B04-CB43-4552-AC46-4785B8B6A7F1}" dt="2019-12-10T15:40:46.864" v="139" actId="478"/>
          <ac:spMkLst>
            <pc:docMk/>
            <pc:sldMk cId="733558456" sldId="394"/>
            <ac:spMk id="40" creationId="{F4FE539C-2FD6-4EC2-9CCA-589317682B35}"/>
          </ac:spMkLst>
        </pc:spChg>
        <pc:picChg chg="add">
          <ac:chgData name="David Alcalá Mota" userId="bcf50dbe-edf6-4731-b55e-4b486b7fce92" providerId="ADAL" clId="{29C75B04-CB43-4552-AC46-4785B8B6A7F1}" dt="2019-12-10T15:40:57.395" v="140"/>
          <ac:picMkLst>
            <pc:docMk/>
            <pc:sldMk cId="733558456" sldId="394"/>
            <ac:picMk id="6" creationId="{2282BB1E-9B06-47E9-A1D2-9295D33865C1}"/>
          </ac:picMkLst>
        </pc:picChg>
        <pc:picChg chg="add">
          <ac:chgData name="David Alcalá Mota" userId="bcf50dbe-edf6-4731-b55e-4b486b7fce92" providerId="ADAL" clId="{29C75B04-CB43-4552-AC46-4785B8B6A7F1}" dt="2019-12-10T15:40:57.395" v="140"/>
          <ac:picMkLst>
            <pc:docMk/>
            <pc:sldMk cId="733558456" sldId="394"/>
            <ac:picMk id="8" creationId="{F4148D2C-BFF3-4A42-ACA0-BA77BE7B183A}"/>
          </ac:picMkLst>
        </pc:picChg>
        <pc:picChg chg="add">
          <ac:chgData name="David Alcalá Mota" userId="bcf50dbe-edf6-4731-b55e-4b486b7fce92" providerId="ADAL" clId="{29C75B04-CB43-4552-AC46-4785B8B6A7F1}" dt="2019-12-10T15:40:57.395" v="140"/>
          <ac:picMkLst>
            <pc:docMk/>
            <pc:sldMk cId="733558456" sldId="394"/>
            <ac:picMk id="9" creationId="{E78CF125-F7EE-4379-B8AC-8E5399F1C5D5}"/>
          </ac:picMkLst>
        </pc:picChg>
        <pc:picChg chg="del">
          <ac:chgData name="David Alcalá Mota" userId="bcf50dbe-edf6-4731-b55e-4b486b7fce92" providerId="ADAL" clId="{29C75B04-CB43-4552-AC46-4785B8B6A7F1}" dt="2019-12-10T15:40:46.864" v="139" actId="478"/>
          <ac:picMkLst>
            <pc:docMk/>
            <pc:sldMk cId="733558456" sldId="394"/>
            <ac:picMk id="39" creationId="{182C7478-2741-4841-9B22-DFE55995792D}"/>
          </ac:picMkLst>
        </pc:picChg>
        <pc:cxnChg chg="add">
          <ac:chgData name="David Alcalá Mota" userId="bcf50dbe-edf6-4731-b55e-4b486b7fce92" providerId="ADAL" clId="{29C75B04-CB43-4552-AC46-4785B8B6A7F1}" dt="2019-12-10T15:40:57.395" v="140"/>
          <ac:cxnSpMkLst>
            <pc:docMk/>
            <pc:sldMk cId="733558456" sldId="394"/>
            <ac:cxnSpMk id="11" creationId="{64ABD994-B05D-446C-B3BA-35430C999C54}"/>
          </ac:cxnSpMkLst>
        </pc:cxnChg>
        <pc:cxnChg chg="add">
          <ac:chgData name="David Alcalá Mota" userId="bcf50dbe-edf6-4731-b55e-4b486b7fce92" providerId="ADAL" clId="{29C75B04-CB43-4552-AC46-4785B8B6A7F1}" dt="2019-12-10T15:40:57.395" v="140"/>
          <ac:cxnSpMkLst>
            <pc:docMk/>
            <pc:sldMk cId="733558456" sldId="394"/>
            <ac:cxnSpMk id="14" creationId="{2552A85C-AFC1-445E-9C0B-A66F5CAF14FF}"/>
          </ac:cxnSpMkLst>
        </pc:cxnChg>
        <pc:cxnChg chg="add">
          <ac:chgData name="David Alcalá Mota" userId="bcf50dbe-edf6-4731-b55e-4b486b7fce92" providerId="ADAL" clId="{29C75B04-CB43-4552-AC46-4785B8B6A7F1}" dt="2019-12-10T15:40:57.395" v="140"/>
          <ac:cxnSpMkLst>
            <pc:docMk/>
            <pc:sldMk cId="733558456" sldId="394"/>
            <ac:cxnSpMk id="17" creationId="{2A608C61-72C2-4630-96BB-4C8B60365C30}"/>
          </ac:cxnSpMkLst>
        </pc:cxnChg>
      </pc:sldChg>
      <pc:sldChg chg="addSp delSp add">
        <pc:chgData name="David Alcalá Mota" userId="bcf50dbe-edf6-4731-b55e-4b486b7fce92" providerId="ADAL" clId="{29C75B04-CB43-4552-AC46-4785B8B6A7F1}" dt="2019-12-10T15:42:04.739" v="147"/>
        <pc:sldMkLst>
          <pc:docMk/>
          <pc:sldMk cId="1614788026" sldId="395"/>
        </pc:sldMkLst>
        <pc:spChg chg="del">
          <ac:chgData name="David Alcalá Mota" userId="bcf50dbe-edf6-4731-b55e-4b486b7fce92" providerId="ADAL" clId="{29C75B04-CB43-4552-AC46-4785B8B6A7F1}" dt="2019-12-10T15:41:33.288" v="146" actId="478"/>
          <ac:spMkLst>
            <pc:docMk/>
            <pc:sldMk cId="1614788026" sldId="395"/>
            <ac:spMk id="7" creationId="{61E9C816-F838-4068-8928-F196B40DCA17}"/>
          </ac:spMkLst>
        </pc:spChg>
        <pc:spChg chg="del">
          <ac:chgData name="David Alcalá Mota" userId="bcf50dbe-edf6-4731-b55e-4b486b7fce92" providerId="ADAL" clId="{29C75B04-CB43-4552-AC46-4785B8B6A7F1}" dt="2019-12-10T15:41:33.288" v="146" actId="478"/>
          <ac:spMkLst>
            <pc:docMk/>
            <pc:sldMk cId="1614788026" sldId="395"/>
            <ac:spMk id="10" creationId="{06E478F7-D1B6-4733-AFC9-B051BAC8E3B2}"/>
          </ac:spMkLst>
        </pc:spChg>
        <pc:spChg chg="del">
          <ac:chgData name="David Alcalá Mota" userId="bcf50dbe-edf6-4731-b55e-4b486b7fce92" providerId="ADAL" clId="{29C75B04-CB43-4552-AC46-4785B8B6A7F1}" dt="2019-12-10T15:41:33.288" v="146" actId="478"/>
          <ac:spMkLst>
            <pc:docMk/>
            <pc:sldMk cId="1614788026" sldId="395"/>
            <ac:spMk id="12" creationId="{550D9A7A-2385-4F26-96BD-0F24B1145BAB}"/>
          </ac:spMkLst>
        </pc:spChg>
        <pc:spChg chg="del">
          <ac:chgData name="David Alcalá Mota" userId="bcf50dbe-edf6-4731-b55e-4b486b7fce92" providerId="ADAL" clId="{29C75B04-CB43-4552-AC46-4785B8B6A7F1}" dt="2019-12-10T15:41:33.288" v="146" actId="478"/>
          <ac:spMkLst>
            <pc:docMk/>
            <pc:sldMk cId="1614788026" sldId="395"/>
            <ac:spMk id="13" creationId="{695C5DF8-FC6C-40E1-8AB3-C3EE0DC94CA5}"/>
          </ac:spMkLst>
        </pc:spChg>
        <pc:spChg chg="del">
          <ac:chgData name="David Alcalá Mota" userId="bcf50dbe-edf6-4731-b55e-4b486b7fce92" providerId="ADAL" clId="{29C75B04-CB43-4552-AC46-4785B8B6A7F1}" dt="2019-12-10T15:41:33.288" v="146" actId="478"/>
          <ac:spMkLst>
            <pc:docMk/>
            <pc:sldMk cId="1614788026" sldId="395"/>
            <ac:spMk id="15" creationId="{CC386E62-C2E8-4CD2-8470-1FA6B31ACF23}"/>
          </ac:spMkLst>
        </pc:spChg>
        <pc:spChg chg="del">
          <ac:chgData name="David Alcalá Mota" userId="bcf50dbe-edf6-4731-b55e-4b486b7fce92" providerId="ADAL" clId="{29C75B04-CB43-4552-AC46-4785B8B6A7F1}" dt="2019-12-10T15:41:33.288" v="146" actId="478"/>
          <ac:spMkLst>
            <pc:docMk/>
            <pc:sldMk cId="1614788026" sldId="395"/>
            <ac:spMk id="16" creationId="{E37190A8-426F-447F-B800-66C812F5E2EA}"/>
          </ac:spMkLst>
        </pc:spChg>
        <pc:spChg chg="add">
          <ac:chgData name="David Alcalá Mota" userId="bcf50dbe-edf6-4731-b55e-4b486b7fce92" providerId="ADAL" clId="{29C75B04-CB43-4552-AC46-4785B8B6A7F1}" dt="2019-12-10T15:42:04.739" v="147"/>
          <ac:spMkLst>
            <pc:docMk/>
            <pc:sldMk cId="1614788026" sldId="395"/>
            <ac:spMk id="19" creationId="{F6737A31-6705-4EF9-BC0F-51D2B5960934}"/>
          </ac:spMkLst>
        </pc:spChg>
        <pc:spChg chg="add">
          <ac:chgData name="David Alcalá Mota" userId="bcf50dbe-edf6-4731-b55e-4b486b7fce92" providerId="ADAL" clId="{29C75B04-CB43-4552-AC46-4785B8B6A7F1}" dt="2019-12-10T15:42:04.739" v="147"/>
          <ac:spMkLst>
            <pc:docMk/>
            <pc:sldMk cId="1614788026" sldId="395"/>
            <ac:spMk id="22" creationId="{653140B9-23FB-4808-B150-63D7126DDFA2}"/>
          </ac:spMkLst>
        </pc:spChg>
        <pc:spChg chg="add">
          <ac:chgData name="David Alcalá Mota" userId="bcf50dbe-edf6-4731-b55e-4b486b7fce92" providerId="ADAL" clId="{29C75B04-CB43-4552-AC46-4785B8B6A7F1}" dt="2019-12-10T15:42:04.739" v="147"/>
          <ac:spMkLst>
            <pc:docMk/>
            <pc:sldMk cId="1614788026" sldId="395"/>
            <ac:spMk id="24" creationId="{62374838-3CCB-4A46-97DF-74E67213191F}"/>
          </ac:spMkLst>
        </pc:spChg>
        <pc:spChg chg="add">
          <ac:chgData name="David Alcalá Mota" userId="bcf50dbe-edf6-4731-b55e-4b486b7fce92" providerId="ADAL" clId="{29C75B04-CB43-4552-AC46-4785B8B6A7F1}" dt="2019-12-10T15:42:04.739" v="147"/>
          <ac:spMkLst>
            <pc:docMk/>
            <pc:sldMk cId="1614788026" sldId="395"/>
            <ac:spMk id="25" creationId="{2E35CDC2-3C87-4B67-BEC1-6FD63E46DC30}"/>
          </ac:spMkLst>
        </pc:spChg>
        <pc:spChg chg="add">
          <ac:chgData name="David Alcalá Mota" userId="bcf50dbe-edf6-4731-b55e-4b486b7fce92" providerId="ADAL" clId="{29C75B04-CB43-4552-AC46-4785B8B6A7F1}" dt="2019-12-10T15:42:04.739" v="147"/>
          <ac:spMkLst>
            <pc:docMk/>
            <pc:sldMk cId="1614788026" sldId="395"/>
            <ac:spMk id="27" creationId="{6BAFF3B9-0EF4-4C9B-8034-1B5D5EEA53C9}"/>
          </ac:spMkLst>
        </pc:spChg>
        <pc:spChg chg="add">
          <ac:chgData name="David Alcalá Mota" userId="bcf50dbe-edf6-4731-b55e-4b486b7fce92" providerId="ADAL" clId="{29C75B04-CB43-4552-AC46-4785B8B6A7F1}" dt="2019-12-10T15:42:04.739" v="147"/>
          <ac:spMkLst>
            <pc:docMk/>
            <pc:sldMk cId="1614788026" sldId="395"/>
            <ac:spMk id="29" creationId="{B0D8F4CA-487C-4097-BD10-700830C9D92E}"/>
          </ac:spMkLst>
        </pc:spChg>
        <pc:spChg chg="add">
          <ac:chgData name="David Alcalá Mota" userId="bcf50dbe-edf6-4731-b55e-4b486b7fce92" providerId="ADAL" clId="{29C75B04-CB43-4552-AC46-4785B8B6A7F1}" dt="2019-12-10T15:42:04.739" v="147"/>
          <ac:spMkLst>
            <pc:docMk/>
            <pc:sldMk cId="1614788026" sldId="395"/>
            <ac:spMk id="31" creationId="{A06E035E-49ED-4651-98C2-0410E8B3F540}"/>
          </ac:spMkLst>
        </pc:spChg>
        <pc:picChg chg="del">
          <ac:chgData name="David Alcalá Mota" userId="bcf50dbe-edf6-4731-b55e-4b486b7fce92" providerId="ADAL" clId="{29C75B04-CB43-4552-AC46-4785B8B6A7F1}" dt="2019-12-10T15:41:33.288" v="146" actId="478"/>
          <ac:picMkLst>
            <pc:docMk/>
            <pc:sldMk cId="1614788026" sldId="395"/>
            <ac:picMk id="6" creationId="{2282BB1E-9B06-47E9-A1D2-9295D33865C1}"/>
          </ac:picMkLst>
        </pc:picChg>
        <pc:picChg chg="del">
          <ac:chgData name="David Alcalá Mota" userId="bcf50dbe-edf6-4731-b55e-4b486b7fce92" providerId="ADAL" clId="{29C75B04-CB43-4552-AC46-4785B8B6A7F1}" dt="2019-12-10T15:41:33.288" v="146" actId="478"/>
          <ac:picMkLst>
            <pc:docMk/>
            <pc:sldMk cId="1614788026" sldId="395"/>
            <ac:picMk id="8" creationId="{F4148D2C-BFF3-4A42-ACA0-BA77BE7B183A}"/>
          </ac:picMkLst>
        </pc:picChg>
        <pc:picChg chg="del">
          <ac:chgData name="David Alcalá Mota" userId="bcf50dbe-edf6-4731-b55e-4b486b7fce92" providerId="ADAL" clId="{29C75B04-CB43-4552-AC46-4785B8B6A7F1}" dt="2019-12-10T15:41:33.288" v="146" actId="478"/>
          <ac:picMkLst>
            <pc:docMk/>
            <pc:sldMk cId="1614788026" sldId="395"/>
            <ac:picMk id="9" creationId="{E78CF125-F7EE-4379-B8AC-8E5399F1C5D5}"/>
          </ac:picMkLst>
        </pc:picChg>
        <pc:picChg chg="add">
          <ac:chgData name="David Alcalá Mota" userId="bcf50dbe-edf6-4731-b55e-4b486b7fce92" providerId="ADAL" clId="{29C75B04-CB43-4552-AC46-4785B8B6A7F1}" dt="2019-12-10T15:42:04.739" v="147"/>
          <ac:picMkLst>
            <pc:docMk/>
            <pc:sldMk cId="1614788026" sldId="395"/>
            <ac:picMk id="18" creationId="{A934963F-EE23-48BB-AF50-E06A574A305C}"/>
          </ac:picMkLst>
        </pc:picChg>
        <pc:picChg chg="add">
          <ac:chgData name="David Alcalá Mota" userId="bcf50dbe-edf6-4731-b55e-4b486b7fce92" providerId="ADAL" clId="{29C75B04-CB43-4552-AC46-4785B8B6A7F1}" dt="2019-12-10T15:42:04.739" v="147"/>
          <ac:picMkLst>
            <pc:docMk/>
            <pc:sldMk cId="1614788026" sldId="395"/>
            <ac:picMk id="20" creationId="{5B23E743-3BE0-4D9D-B123-8DE76FD8FCE2}"/>
          </ac:picMkLst>
        </pc:picChg>
        <pc:picChg chg="add">
          <ac:chgData name="David Alcalá Mota" userId="bcf50dbe-edf6-4731-b55e-4b486b7fce92" providerId="ADAL" clId="{29C75B04-CB43-4552-AC46-4785B8B6A7F1}" dt="2019-12-10T15:42:04.739" v="147"/>
          <ac:picMkLst>
            <pc:docMk/>
            <pc:sldMk cId="1614788026" sldId="395"/>
            <ac:picMk id="21" creationId="{5C34964D-2782-480B-9E5E-C9CAC7189807}"/>
          </ac:picMkLst>
        </pc:picChg>
        <pc:picChg chg="add">
          <ac:chgData name="David Alcalá Mota" userId="bcf50dbe-edf6-4731-b55e-4b486b7fce92" providerId="ADAL" clId="{29C75B04-CB43-4552-AC46-4785B8B6A7F1}" dt="2019-12-10T15:42:04.739" v="147"/>
          <ac:picMkLst>
            <pc:docMk/>
            <pc:sldMk cId="1614788026" sldId="395"/>
            <ac:picMk id="30" creationId="{C34D8002-D11B-4C37-8BEF-8B40682CCFCE}"/>
          </ac:picMkLst>
        </pc:picChg>
        <pc:picChg chg="add">
          <ac:chgData name="David Alcalá Mota" userId="bcf50dbe-edf6-4731-b55e-4b486b7fce92" providerId="ADAL" clId="{29C75B04-CB43-4552-AC46-4785B8B6A7F1}" dt="2019-12-10T15:42:04.739" v="147"/>
          <ac:picMkLst>
            <pc:docMk/>
            <pc:sldMk cId="1614788026" sldId="395"/>
            <ac:picMk id="32" creationId="{F2B6EFC7-4B7D-4510-BE73-3E20D0835651}"/>
          </ac:picMkLst>
        </pc:picChg>
        <pc:cxnChg chg="del">
          <ac:chgData name="David Alcalá Mota" userId="bcf50dbe-edf6-4731-b55e-4b486b7fce92" providerId="ADAL" clId="{29C75B04-CB43-4552-AC46-4785B8B6A7F1}" dt="2019-12-10T15:41:33.288" v="146" actId="478"/>
          <ac:cxnSpMkLst>
            <pc:docMk/>
            <pc:sldMk cId="1614788026" sldId="395"/>
            <ac:cxnSpMk id="11" creationId="{64ABD994-B05D-446C-B3BA-35430C999C54}"/>
          </ac:cxnSpMkLst>
        </pc:cxnChg>
        <pc:cxnChg chg="del">
          <ac:chgData name="David Alcalá Mota" userId="bcf50dbe-edf6-4731-b55e-4b486b7fce92" providerId="ADAL" clId="{29C75B04-CB43-4552-AC46-4785B8B6A7F1}" dt="2019-12-10T15:41:33.288" v="146" actId="478"/>
          <ac:cxnSpMkLst>
            <pc:docMk/>
            <pc:sldMk cId="1614788026" sldId="395"/>
            <ac:cxnSpMk id="14" creationId="{2552A85C-AFC1-445E-9C0B-A66F5CAF14FF}"/>
          </ac:cxnSpMkLst>
        </pc:cxnChg>
        <pc:cxnChg chg="del">
          <ac:chgData name="David Alcalá Mota" userId="bcf50dbe-edf6-4731-b55e-4b486b7fce92" providerId="ADAL" clId="{29C75B04-CB43-4552-AC46-4785B8B6A7F1}" dt="2019-12-10T15:41:33.288" v="146" actId="478"/>
          <ac:cxnSpMkLst>
            <pc:docMk/>
            <pc:sldMk cId="1614788026" sldId="395"/>
            <ac:cxnSpMk id="17" creationId="{2A608C61-72C2-4630-96BB-4C8B60365C30}"/>
          </ac:cxnSpMkLst>
        </pc:cxnChg>
        <pc:cxnChg chg="add">
          <ac:chgData name="David Alcalá Mota" userId="bcf50dbe-edf6-4731-b55e-4b486b7fce92" providerId="ADAL" clId="{29C75B04-CB43-4552-AC46-4785B8B6A7F1}" dt="2019-12-10T15:42:04.739" v="147"/>
          <ac:cxnSpMkLst>
            <pc:docMk/>
            <pc:sldMk cId="1614788026" sldId="395"/>
            <ac:cxnSpMk id="23" creationId="{DD266763-9482-46CE-91FF-0B5134FF56B8}"/>
          </ac:cxnSpMkLst>
        </pc:cxnChg>
        <pc:cxnChg chg="add">
          <ac:chgData name="David Alcalá Mota" userId="bcf50dbe-edf6-4731-b55e-4b486b7fce92" providerId="ADAL" clId="{29C75B04-CB43-4552-AC46-4785B8B6A7F1}" dt="2019-12-10T15:42:04.739" v="147"/>
          <ac:cxnSpMkLst>
            <pc:docMk/>
            <pc:sldMk cId="1614788026" sldId="395"/>
            <ac:cxnSpMk id="26" creationId="{933402D0-D4A2-4A1B-8FFF-6E206F9444B8}"/>
          </ac:cxnSpMkLst>
        </pc:cxnChg>
        <pc:cxnChg chg="add">
          <ac:chgData name="David Alcalá Mota" userId="bcf50dbe-edf6-4731-b55e-4b486b7fce92" providerId="ADAL" clId="{29C75B04-CB43-4552-AC46-4785B8B6A7F1}" dt="2019-12-10T15:42:04.739" v="147"/>
          <ac:cxnSpMkLst>
            <pc:docMk/>
            <pc:sldMk cId="1614788026" sldId="395"/>
            <ac:cxnSpMk id="28" creationId="{7EF0A9A1-BA43-469D-BC32-981316C31047}"/>
          </ac:cxnSpMkLst>
        </pc:cxnChg>
      </pc:sldChg>
      <pc:sldChg chg="addSp delSp add">
        <pc:chgData name="David Alcalá Mota" userId="bcf50dbe-edf6-4731-b55e-4b486b7fce92" providerId="ADAL" clId="{29C75B04-CB43-4552-AC46-4785B8B6A7F1}" dt="2019-12-10T15:42:42.146" v="152"/>
        <pc:sldMkLst>
          <pc:docMk/>
          <pc:sldMk cId="3111502472" sldId="396"/>
        </pc:sldMkLst>
        <pc:spChg chg="del">
          <ac:chgData name="David Alcalá Mota" userId="bcf50dbe-edf6-4731-b55e-4b486b7fce92" providerId="ADAL" clId="{29C75B04-CB43-4552-AC46-4785B8B6A7F1}" dt="2019-12-10T15:42:31.144" v="149" actId="478"/>
          <ac:spMkLst>
            <pc:docMk/>
            <pc:sldMk cId="3111502472" sldId="396"/>
            <ac:spMk id="19" creationId="{F6737A31-6705-4EF9-BC0F-51D2B5960934}"/>
          </ac:spMkLst>
        </pc:spChg>
        <pc:spChg chg="del">
          <ac:chgData name="David Alcalá Mota" userId="bcf50dbe-edf6-4731-b55e-4b486b7fce92" providerId="ADAL" clId="{29C75B04-CB43-4552-AC46-4785B8B6A7F1}" dt="2019-12-10T15:42:31.144" v="149" actId="478"/>
          <ac:spMkLst>
            <pc:docMk/>
            <pc:sldMk cId="3111502472" sldId="396"/>
            <ac:spMk id="22" creationId="{653140B9-23FB-4808-B150-63D7126DDFA2}"/>
          </ac:spMkLst>
        </pc:spChg>
        <pc:spChg chg="del">
          <ac:chgData name="David Alcalá Mota" userId="bcf50dbe-edf6-4731-b55e-4b486b7fce92" providerId="ADAL" clId="{29C75B04-CB43-4552-AC46-4785B8B6A7F1}" dt="2019-12-10T15:42:31.144" v="149" actId="478"/>
          <ac:spMkLst>
            <pc:docMk/>
            <pc:sldMk cId="3111502472" sldId="396"/>
            <ac:spMk id="24" creationId="{62374838-3CCB-4A46-97DF-74E67213191F}"/>
          </ac:spMkLst>
        </pc:spChg>
        <pc:spChg chg="del">
          <ac:chgData name="David Alcalá Mota" userId="bcf50dbe-edf6-4731-b55e-4b486b7fce92" providerId="ADAL" clId="{29C75B04-CB43-4552-AC46-4785B8B6A7F1}" dt="2019-12-10T15:42:31.144" v="149" actId="478"/>
          <ac:spMkLst>
            <pc:docMk/>
            <pc:sldMk cId="3111502472" sldId="396"/>
            <ac:spMk id="25" creationId="{2E35CDC2-3C87-4B67-BEC1-6FD63E46DC30}"/>
          </ac:spMkLst>
        </pc:spChg>
        <pc:spChg chg="del">
          <ac:chgData name="David Alcalá Mota" userId="bcf50dbe-edf6-4731-b55e-4b486b7fce92" providerId="ADAL" clId="{29C75B04-CB43-4552-AC46-4785B8B6A7F1}" dt="2019-12-10T15:42:31.144" v="149" actId="478"/>
          <ac:spMkLst>
            <pc:docMk/>
            <pc:sldMk cId="3111502472" sldId="396"/>
            <ac:spMk id="27" creationId="{6BAFF3B9-0EF4-4C9B-8034-1B5D5EEA53C9}"/>
          </ac:spMkLst>
        </pc:spChg>
        <pc:spChg chg="del">
          <ac:chgData name="David Alcalá Mota" userId="bcf50dbe-edf6-4731-b55e-4b486b7fce92" providerId="ADAL" clId="{29C75B04-CB43-4552-AC46-4785B8B6A7F1}" dt="2019-12-10T15:42:31.144" v="149" actId="478"/>
          <ac:spMkLst>
            <pc:docMk/>
            <pc:sldMk cId="3111502472" sldId="396"/>
            <ac:spMk id="29" creationId="{B0D8F4CA-487C-4097-BD10-700830C9D92E}"/>
          </ac:spMkLst>
        </pc:spChg>
        <pc:spChg chg="del">
          <ac:chgData name="David Alcalá Mota" userId="bcf50dbe-edf6-4731-b55e-4b486b7fce92" providerId="ADAL" clId="{29C75B04-CB43-4552-AC46-4785B8B6A7F1}" dt="2019-12-10T15:42:31.144" v="149" actId="478"/>
          <ac:spMkLst>
            <pc:docMk/>
            <pc:sldMk cId="3111502472" sldId="396"/>
            <ac:spMk id="31" creationId="{A06E035E-49ED-4651-98C2-0410E8B3F540}"/>
          </ac:spMkLst>
        </pc:spChg>
        <pc:spChg chg="add">
          <ac:chgData name="David Alcalá Mota" userId="bcf50dbe-edf6-4731-b55e-4b486b7fce92" providerId="ADAL" clId="{29C75B04-CB43-4552-AC46-4785B8B6A7F1}" dt="2019-12-10T15:42:42.146" v="152"/>
          <ac:spMkLst>
            <pc:docMk/>
            <pc:sldMk cId="3111502472" sldId="396"/>
            <ac:spMk id="35" creationId="{0FCF4F24-AE25-4496-9DF8-31CF70437D8F}"/>
          </ac:spMkLst>
        </pc:spChg>
        <pc:spChg chg="add">
          <ac:chgData name="David Alcalá Mota" userId="bcf50dbe-edf6-4731-b55e-4b486b7fce92" providerId="ADAL" clId="{29C75B04-CB43-4552-AC46-4785B8B6A7F1}" dt="2019-12-10T15:42:42.146" v="152"/>
          <ac:spMkLst>
            <pc:docMk/>
            <pc:sldMk cId="3111502472" sldId="396"/>
            <ac:spMk id="36" creationId="{1CD78FCB-6A8B-4C94-9C51-4FD8C83B19F7}"/>
          </ac:spMkLst>
        </pc:spChg>
        <pc:spChg chg="add">
          <ac:chgData name="David Alcalá Mota" userId="bcf50dbe-edf6-4731-b55e-4b486b7fce92" providerId="ADAL" clId="{29C75B04-CB43-4552-AC46-4785B8B6A7F1}" dt="2019-12-10T15:42:42.146" v="152"/>
          <ac:spMkLst>
            <pc:docMk/>
            <pc:sldMk cId="3111502472" sldId="396"/>
            <ac:spMk id="37" creationId="{18FFC06B-3844-4296-B3F8-A0B9C9AAA837}"/>
          </ac:spMkLst>
        </pc:spChg>
        <pc:spChg chg="add">
          <ac:chgData name="David Alcalá Mota" userId="bcf50dbe-edf6-4731-b55e-4b486b7fce92" providerId="ADAL" clId="{29C75B04-CB43-4552-AC46-4785B8B6A7F1}" dt="2019-12-10T15:42:42.146" v="152"/>
          <ac:spMkLst>
            <pc:docMk/>
            <pc:sldMk cId="3111502472" sldId="396"/>
            <ac:spMk id="39" creationId="{43AD261D-611E-41CE-8942-C4BC7D213318}"/>
          </ac:spMkLst>
        </pc:spChg>
        <pc:graphicFrameChg chg="add">
          <ac:chgData name="David Alcalá Mota" userId="bcf50dbe-edf6-4731-b55e-4b486b7fce92" providerId="ADAL" clId="{29C75B04-CB43-4552-AC46-4785B8B6A7F1}" dt="2019-12-10T15:42:42.146" v="152"/>
          <ac:graphicFrameMkLst>
            <pc:docMk/>
            <pc:sldMk cId="3111502472" sldId="396"/>
            <ac:graphicFrameMk id="33" creationId="{86462882-B117-4A0D-9F90-F2FF3BB5CBBA}"/>
          </ac:graphicFrameMkLst>
        </pc:graphicFrameChg>
        <pc:picChg chg="del">
          <ac:chgData name="David Alcalá Mota" userId="bcf50dbe-edf6-4731-b55e-4b486b7fce92" providerId="ADAL" clId="{29C75B04-CB43-4552-AC46-4785B8B6A7F1}" dt="2019-12-10T15:42:31.144" v="149" actId="478"/>
          <ac:picMkLst>
            <pc:docMk/>
            <pc:sldMk cId="3111502472" sldId="396"/>
            <ac:picMk id="18" creationId="{A934963F-EE23-48BB-AF50-E06A574A305C}"/>
          </ac:picMkLst>
        </pc:picChg>
        <pc:picChg chg="del">
          <ac:chgData name="David Alcalá Mota" userId="bcf50dbe-edf6-4731-b55e-4b486b7fce92" providerId="ADAL" clId="{29C75B04-CB43-4552-AC46-4785B8B6A7F1}" dt="2019-12-10T15:42:31.144" v="149" actId="478"/>
          <ac:picMkLst>
            <pc:docMk/>
            <pc:sldMk cId="3111502472" sldId="396"/>
            <ac:picMk id="20" creationId="{5B23E743-3BE0-4D9D-B123-8DE76FD8FCE2}"/>
          </ac:picMkLst>
        </pc:picChg>
        <pc:picChg chg="del">
          <ac:chgData name="David Alcalá Mota" userId="bcf50dbe-edf6-4731-b55e-4b486b7fce92" providerId="ADAL" clId="{29C75B04-CB43-4552-AC46-4785B8B6A7F1}" dt="2019-12-10T15:42:31.144" v="149" actId="478"/>
          <ac:picMkLst>
            <pc:docMk/>
            <pc:sldMk cId="3111502472" sldId="396"/>
            <ac:picMk id="21" creationId="{5C34964D-2782-480B-9E5E-C9CAC7189807}"/>
          </ac:picMkLst>
        </pc:picChg>
        <pc:picChg chg="del">
          <ac:chgData name="David Alcalá Mota" userId="bcf50dbe-edf6-4731-b55e-4b486b7fce92" providerId="ADAL" clId="{29C75B04-CB43-4552-AC46-4785B8B6A7F1}" dt="2019-12-10T15:42:34.075" v="151" actId="478"/>
          <ac:picMkLst>
            <pc:docMk/>
            <pc:sldMk cId="3111502472" sldId="396"/>
            <ac:picMk id="30" creationId="{C34D8002-D11B-4C37-8BEF-8B40682CCFCE}"/>
          </ac:picMkLst>
        </pc:picChg>
        <pc:picChg chg="del">
          <ac:chgData name="David Alcalá Mota" userId="bcf50dbe-edf6-4731-b55e-4b486b7fce92" providerId="ADAL" clId="{29C75B04-CB43-4552-AC46-4785B8B6A7F1}" dt="2019-12-10T15:42:33.324" v="150" actId="478"/>
          <ac:picMkLst>
            <pc:docMk/>
            <pc:sldMk cId="3111502472" sldId="396"/>
            <ac:picMk id="32" creationId="{F2B6EFC7-4B7D-4510-BE73-3E20D0835651}"/>
          </ac:picMkLst>
        </pc:picChg>
        <pc:picChg chg="add">
          <ac:chgData name="David Alcalá Mota" userId="bcf50dbe-edf6-4731-b55e-4b486b7fce92" providerId="ADAL" clId="{29C75B04-CB43-4552-AC46-4785B8B6A7F1}" dt="2019-12-10T15:42:42.146" v="152"/>
          <ac:picMkLst>
            <pc:docMk/>
            <pc:sldMk cId="3111502472" sldId="396"/>
            <ac:picMk id="34" creationId="{571287C7-1954-416E-8196-7AB29D2861BC}"/>
          </ac:picMkLst>
        </pc:picChg>
        <pc:picChg chg="add">
          <ac:chgData name="David Alcalá Mota" userId="bcf50dbe-edf6-4731-b55e-4b486b7fce92" providerId="ADAL" clId="{29C75B04-CB43-4552-AC46-4785B8B6A7F1}" dt="2019-12-10T15:42:42.146" v="152"/>
          <ac:picMkLst>
            <pc:docMk/>
            <pc:sldMk cId="3111502472" sldId="396"/>
            <ac:picMk id="38" creationId="{1F693342-B2EF-4E33-BF8E-FA3BFE1C255A}"/>
          </ac:picMkLst>
        </pc:picChg>
        <pc:cxnChg chg="del">
          <ac:chgData name="David Alcalá Mota" userId="bcf50dbe-edf6-4731-b55e-4b486b7fce92" providerId="ADAL" clId="{29C75B04-CB43-4552-AC46-4785B8B6A7F1}" dt="2019-12-10T15:42:31.144" v="149" actId="478"/>
          <ac:cxnSpMkLst>
            <pc:docMk/>
            <pc:sldMk cId="3111502472" sldId="396"/>
            <ac:cxnSpMk id="23" creationId="{DD266763-9482-46CE-91FF-0B5134FF56B8}"/>
          </ac:cxnSpMkLst>
        </pc:cxnChg>
        <pc:cxnChg chg="del">
          <ac:chgData name="David Alcalá Mota" userId="bcf50dbe-edf6-4731-b55e-4b486b7fce92" providerId="ADAL" clId="{29C75B04-CB43-4552-AC46-4785B8B6A7F1}" dt="2019-12-10T15:42:31.144" v="149" actId="478"/>
          <ac:cxnSpMkLst>
            <pc:docMk/>
            <pc:sldMk cId="3111502472" sldId="396"/>
            <ac:cxnSpMk id="26" creationId="{933402D0-D4A2-4A1B-8FFF-6E206F9444B8}"/>
          </ac:cxnSpMkLst>
        </pc:cxnChg>
        <pc:cxnChg chg="del">
          <ac:chgData name="David Alcalá Mota" userId="bcf50dbe-edf6-4731-b55e-4b486b7fce92" providerId="ADAL" clId="{29C75B04-CB43-4552-AC46-4785B8B6A7F1}" dt="2019-12-10T15:42:31.144" v="149" actId="478"/>
          <ac:cxnSpMkLst>
            <pc:docMk/>
            <pc:sldMk cId="3111502472" sldId="396"/>
            <ac:cxnSpMk id="28" creationId="{7EF0A9A1-BA43-469D-BC32-981316C31047}"/>
          </ac:cxnSpMkLst>
        </pc:cxnChg>
      </pc:sldChg>
    </pc:docChg>
  </pc:docChgLst>
</pc:chgInfo>
</file>

<file path=ppt/drawings/_rels/vmlDrawing1.v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image" Target="../media/image12.emf"/><Relationship Id="rId5" Type="http://schemas.openxmlformats.org/officeDocument/2006/relationships/image" Target="../media/image16.emf"/><Relationship Id="rId4" Type="http://schemas.openxmlformats.org/officeDocument/2006/relationships/image" Target="../media/image15.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image" Target="../media/image18.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image" Target="../media/image16.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image" Target="../media/image16.emf"/></Relationships>
</file>

<file path=ppt/drawings/_rels/vmlDrawing5.v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image" Target="../media/image16.emf"/></Relationships>
</file>

<file path=ppt/drawings/_rels/vmlDrawing6.v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32.wmf"/><Relationship Id="rId1" Type="http://schemas.openxmlformats.org/officeDocument/2006/relationships/image" Target="../media/image16.e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32.wmf"/><Relationship Id="rId1" Type="http://schemas.openxmlformats.org/officeDocument/2006/relationships/image" Target="../media/image16.emf"/></Relationships>
</file>

<file path=ppt/drawings/_rels/vmlDrawing8.v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16.emf"/><Relationship Id="rId1" Type="http://schemas.openxmlformats.org/officeDocument/2006/relationships/image" Target="../media/image1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86FBB87-10D7-4FF2-9DD4-156007FCCA00}" type="datetimeFigureOut">
              <a:rPr lang="es-ES" smtClean="0"/>
              <a:t>30/01/2020</a:t>
            </a:fld>
            <a:endParaRPr lang="es-E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1DEB97E-5FE9-47BC-9EFB-B53F6203FCD9}" type="slidenum">
              <a:rPr lang="es-ES" smtClean="0"/>
              <a:t>‹Nº›</a:t>
            </a:fld>
            <a:endParaRPr lang="es-ES"/>
          </a:p>
        </p:txBody>
      </p:sp>
    </p:spTree>
    <p:extLst>
      <p:ext uri="{BB962C8B-B14F-4D97-AF65-F5344CB8AC3E}">
        <p14:creationId xmlns:p14="http://schemas.microsoft.com/office/powerpoint/2010/main" val="211769040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00.png>
</file>

<file path=ppt/media/image101.jfif>
</file>

<file path=ppt/media/image11.svg>
</file>

<file path=ppt/media/image19.png>
</file>

<file path=ppt/media/image2.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wmf>
</file>

<file path=ppt/media/image34.png>
</file>

<file path=ppt/media/image35.jpg>
</file>

<file path=ppt/media/image36.jpg>
</file>

<file path=ppt/media/image38.jpeg>
</file>

<file path=ppt/media/image39.png>
</file>

<file path=ppt/media/image4.jpeg>
</file>

<file path=ppt/media/image40.jpg>
</file>

<file path=ppt/media/image41.jpg>
</file>

<file path=ppt/media/image42.png>
</file>

<file path=ppt/media/image43.png>
</file>

<file path=ppt/media/image44.png>
</file>

<file path=ppt/media/image45.jpeg>
</file>

<file path=ppt/media/image46.gif>
</file>

<file path=ppt/media/image47.png>
</file>

<file path=ppt/media/image48.gif>
</file>

<file path=ppt/media/image49.png>
</file>

<file path=ppt/media/image5.jpeg>
</file>

<file path=ppt/media/image50.jpeg>
</file>

<file path=ppt/media/image51.jpeg>
</file>

<file path=ppt/media/image52.jpeg>
</file>

<file path=ppt/media/image53.jpg>
</file>

<file path=ppt/media/image54.png>
</file>

<file path=ppt/media/image55.png>
</file>

<file path=ppt/media/image56.png>
</file>

<file path=ppt/media/image57.png>
</file>

<file path=ppt/media/image58.png>
</file>

<file path=ppt/media/image59.png>
</file>

<file path=ppt/media/image6.jpeg>
</file>

<file path=ppt/media/image60.jpe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jpg>
</file>

<file path=ppt/media/image78.jpg>
</file>

<file path=ppt/media/image79.jpg>
</file>

<file path=ppt/media/image8.png>
</file>

<file path=ppt/media/image80.jpg>
</file>

<file path=ppt/media/image81.jpg>
</file>

<file path=ppt/media/image82.jpg>
</file>

<file path=ppt/media/image83.jpg>
</file>

<file path=ppt/media/image84.png>
</file>

<file path=ppt/media/image85.png>
</file>

<file path=ppt/media/image86.png>
</file>

<file path=ppt/media/image87.jpeg>
</file>

<file path=ppt/media/image88.png>
</file>

<file path=ppt/media/image89.jpg>
</file>

<file path=ppt/media/image90.png>
</file>

<file path=ppt/media/image91.png>
</file>

<file path=ppt/media/image92.jpeg>
</file>

<file path=ppt/media/image93.png>
</file>

<file path=ppt/media/image94.png>
</file>

<file path=ppt/media/image95.jpeg>
</file>

<file path=ppt/media/image96.png>
</file>

<file path=ppt/media/image97.png>
</file>

<file path=ppt/media/image98.png>
</file>

<file path=ppt/media/image99.png>
</file>

<file path=ppt/media/media1.mp3>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uk-U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27185-10FB-4A57-B3F0-45136A811A24}" type="datetimeFigureOut">
              <a:rPr lang="uk-UA" smtClean="0"/>
              <a:t>30.01.2020</a:t>
            </a:fld>
            <a:endParaRPr lang="uk-U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uk-U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uk-U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uk-U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9C3A12-1E0F-412B-B376-8089A55D946C}" type="slidenum">
              <a:rPr lang="uk-UA" smtClean="0"/>
              <a:t>‹Nº›</a:t>
            </a:fld>
            <a:endParaRPr lang="uk-UA"/>
          </a:p>
        </p:txBody>
      </p:sp>
    </p:spTree>
    <p:extLst>
      <p:ext uri="{BB962C8B-B14F-4D97-AF65-F5344CB8AC3E}">
        <p14:creationId xmlns:p14="http://schemas.microsoft.com/office/powerpoint/2010/main" val="2567216900"/>
      </p:ext>
    </p:extLst>
  </p:cSld>
  <p:clrMap bg1="lt1" tx1="dk1" bg2="lt2" tx2="dk2" accent1="accent1" accent2="accent2" accent3="accent3" accent4="accent4" accent5="accent5" accent6="accent6" hlink="hlink" folHlink="folHlink"/>
  <p:notesStyle>
    <a:lvl1pPr marL="0" algn="l" defTabSz="914259" rtl="0" eaLnBrk="1" latinLnBrk="0" hangingPunct="1">
      <a:defRPr sz="1200" kern="1200">
        <a:solidFill>
          <a:schemeClr val="tx1"/>
        </a:solidFill>
        <a:latin typeface="+mn-lt"/>
        <a:ea typeface="+mn-ea"/>
        <a:cs typeface="+mn-cs"/>
      </a:defRPr>
    </a:lvl1pPr>
    <a:lvl2pPr marL="457129" algn="l" defTabSz="914259" rtl="0" eaLnBrk="1" latinLnBrk="0" hangingPunct="1">
      <a:defRPr sz="1200" kern="1200">
        <a:solidFill>
          <a:schemeClr val="tx1"/>
        </a:solidFill>
        <a:latin typeface="+mn-lt"/>
        <a:ea typeface="+mn-ea"/>
        <a:cs typeface="+mn-cs"/>
      </a:defRPr>
    </a:lvl2pPr>
    <a:lvl3pPr marL="914259" algn="l" defTabSz="914259" rtl="0" eaLnBrk="1" latinLnBrk="0" hangingPunct="1">
      <a:defRPr sz="1200" kern="1200">
        <a:solidFill>
          <a:schemeClr val="tx1"/>
        </a:solidFill>
        <a:latin typeface="+mn-lt"/>
        <a:ea typeface="+mn-ea"/>
        <a:cs typeface="+mn-cs"/>
      </a:defRPr>
    </a:lvl3pPr>
    <a:lvl4pPr marL="1371388" algn="l" defTabSz="914259" rtl="0" eaLnBrk="1" latinLnBrk="0" hangingPunct="1">
      <a:defRPr sz="1200" kern="1200">
        <a:solidFill>
          <a:schemeClr val="tx1"/>
        </a:solidFill>
        <a:latin typeface="+mn-lt"/>
        <a:ea typeface="+mn-ea"/>
        <a:cs typeface="+mn-cs"/>
      </a:defRPr>
    </a:lvl4pPr>
    <a:lvl5pPr marL="1828517" algn="l" defTabSz="914259" rtl="0" eaLnBrk="1" latinLnBrk="0" hangingPunct="1">
      <a:defRPr sz="1200" kern="1200">
        <a:solidFill>
          <a:schemeClr val="tx1"/>
        </a:solidFill>
        <a:latin typeface="+mn-lt"/>
        <a:ea typeface="+mn-ea"/>
        <a:cs typeface="+mn-cs"/>
      </a:defRPr>
    </a:lvl5pPr>
    <a:lvl6pPr marL="2285648" algn="l" defTabSz="914259" rtl="0" eaLnBrk="1" latinLnBrk="0" hangingPunct="1">
      <a:defRPr sz="1200" kern="1200">
        <a:solidFill>
          <a:schemeClr val="tx1"/>
        </a:solidFill>
        <a:latin typeface="+mn-lt"/>
        <a:ea typeface="+mn-ea"/>
        <a:cs typeface="+mn-cs"/>
      </a:defRPr>
    </a:lvl6pPr>
    <a:lvl7pPr marL="2742777" algn="l" defTabSz="914259" rtl="0" eaLnBrk="1" latinLnBrk="0" hangingPunct="1">
      <a:defRPr sz="1200" kern="1200">
        <a:solidFill>
          <a:schemeClr val="tx1"/>
        </a:solidFill>
        <a:latin typeface="+mn-lt"/>
        <a:ea typeface="+mn-ea"/>
        <a:cs typeface="+mn-cs"/>
      </a:defRPr>
    </a:lvl7pPr>
    <a:lvl8pPr marL="3199905" algn="l" defTabSz="914259" rtl="0" eaLnBrk="1" latinLnBrk="0" hangingPunct="1">
      <a:defRPr sz="1200" kern="1200">
        <a:solidFill>
          <a:schemeClr val="tx1"/>
        </a:solidFill>
        <a:latin typeface="+mn-lt"/>
        <a:ea typeface="+mn-ea"/>
        <a:cs typeface="+mn-cs"/>
      </a:defRPr>
    </a:lvl8pPr>
    <a:lvl9pPr marL="3657036" algn="l" defTabSz="914259"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BD9C3A12-1E0F-412B-B376-8089A55D946C}" type="slidenum">
              <a:rPr lang="uk-UA" smtClean="0"/>
              <a:t>1</a:t>
            </a:fld>
            <a:endParaRPr lang="uk-UA"/>
          </a:p>
        </p:txBody>
      </p:sp>
    </p:spTree>
    <p:extLst>
      <p:ext uri="{BB962C8B-B14F-4D97-AF65-F5344CB8AC3E}">
        <p14:creationId xmlns:p14="http://schemas.microsoft.com/office/powerpoint/2010/main" val="14046456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BD9C3A12-1E0F-412B-B376-8089A55D946C}" type="slidenum">
              <a:rPr lang="uk-UA" smtClean="0"/>
              <a:t>2</a:t>
            </a:fld>
            <a:endParaRPr lang="uk-UA"/>
          </a:p>
        </p:txBody>
      </p:sp>
    </p:spTree>
    <p:extLst>
      <p:ext uri="{BB962C8B-B14F-4D97-AF65-F5344CB8AC3E}">
        <p14:creationId xmlns:p14="http://schemas.microsoft.com/office/powerpoint/2010/main" val="37286061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BD9C3A12-1E0F-412B-B376-8089A55D946C}" type="slidenum">
              <a:rPr lang="uk-UA" smtClean="0"/>
              <a:t>3</a:t>
            </a:fld>
            <a:endParaRPr lang="uk-UA"/>
          </a:p>
        </p:txBody>
      </p:sp>
    </p:spTree>
    <p:extLst>
      <p:ext uri="{BB962C8B-B14F-4D97-AF65-F5344CB8AC3E}">
        <p14:creationId xmlns:p14="http://schemas.microsoft.com/office/powerpoint/2010/main" val="24902711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		&gt; Entra </a:t>
            </a:r>
            <a:r>
              <a:rPr lang="es-ES" dirty="0" err="1"/>
              <a:t>gif</a:t>
            </a:r>
            <a:r>
              <a:rPr lang="es-ES" dirty="0"/>
              <a:t> </a:t>
            </a:r>
            <a:r>
              <a:rPr lang="es-ES" dirty="0" err="1"/>
              <a:t>contestacion</a:t>
            </a:r>
            <a:r>
              <a:rPr lang="es-ES" dirty="0"/>
              <a:t> de Google.</a:t>
            </a:r>
          </a:p>
          <a:p>
            <a:r>
              <a:rPr lang="es-ES" dirty="0"/>
              <a:t>		</a:t>
            </a:r>
          </a:p>
          <a:p>
            <a:r>
              <a:rPr lang="es-ES" dirty="0"/>
              <a:t>		Empezamos a mirar como hacerlos, y vimos que con LUIS quizá </a:t>
            </a:r>
            <a:r>
              <a:rPr lang="es-ES" dirty="0" err="1"/>
              <a:t>podriamos</a:t>
            </a:r>
            <a:r>
              <a:rPr lang="es-ES" dirty="0"/>
              <a:t>...¿Cuantos </a:t>
            </a:r>
            <a:r>
              <a:rPr lang="es-ES" dirty="0" err="1"/>
              <a:t>habeis</a:t>
            </a:r>
            <a:r>
              <a:rPr lang="es-ES" dirty="0"/>
              <a:t> usado LUIS? ¿Cuantos lo </a:t>
            </a:r>
            <a:r>
              <a:rPr lang="es-ES" dirty="0" err="1"/>
              <a:t>conoceis</a:t>
            </a:r>
            <a:r>
              <a:rPr lang="es-ES" dirty="0"/>
              <a:t> al menos? Vale entonces explicaré algunos conceptos con más detalle...El caso:</a:t>
            </a:r>
          </a:p>
          <a:p>
            <a:r>
              <a:rPr lang="es-ES" dirty="0"/>
              <a:t>		</a:t>
            </a:r>
          </a:p>
          <a:p>
            <a:r>
              <a:rPr lang="es-ES" dirty="0"/>
              <a:t>		GIF:</a:t>
            </a:r>
          </a:p>
          <a:p>
            <a:r>
              <a:rPr lang="es-ES" dirty="0"/>
              <a:t>		Conseguimos montar una demo pequeñita, que os la muestro:</a:t>
            </a:r>
          </a:p>
          <a:p>
            <a:r>
              <a:rPr lang="es-ES" dirty="0"/>
              <a:t>		</a:t>
            </a:r>
          </a:p>
          <a:p>
            <a:r>
              <a:rPr lang="es-ES" dirty="0"/>
              <a:t>	Demo:</a:t>
            </a:r>
          </a:p>
          <a:p>
            <a:r>
              <a:rPr lang="es-ES" dirty="0"/>
              <a:t>		Open </a:t>
            </a:r>
            <a:r>
              <a:rPr lang="es-ES" dirty="0" err="1"/>
              <a:t>PowerBi</a:t>
            </a:r>
            <a:r>
              <a:rPr lang="es-ES" dirty="0"/>
              <a:t> </a:t>
            </a:r>
            <a:r>
              <a:rPr lang="es-ES" dirty="0" err="1"/>
              <a:t>Assistant</a:t>
            </a:r>
            <a:r>
              <a:rPr lang="es-ES" dirty="0"/>
              <a:t>? </a:t>
            </a:r>
            <a:r>
              <a:rPr lang="es-ES" dirty="0" err="1"/>
              <a:t>Oil&amp;Gas</a:t>
            </a:r>
            <a:r>
              <a:rPr lang="es-ES" dirty="0"/>
              <a:t> </a:t>
            </a:r>
            <a:r>
              <a:rPr lang="es-ES" dirty="0" err="1"/>
              <a:t>assistant</a:t>
            </a:r>
            <a:r>
              <a:rPr lang="es-ES" dirty="0"/>
              <a:t>?</a:t>
            </a:r>
          </a:p>
          <a:p>
            <a:endParaRPr lang="es-ES" dirty="0"/>
          </a:p>
          <a:p>
            <a:endParaRPr lang="es-ES" dirty="0"/>
          </a:p>
        </p:txBody>
      </p:sp>
      <p:sp>
        <p:nvSpPr>
          <p:cNvPr id="4" name="Slide Number Placeholder 3"/>
          <p:cNvSpPr>
            <a:spLocks noGrp="1"/>
          </p:cNvSpPr>
          <p:nvPr>
            <p:ph type="sldNum" sz="quarter" idx="10"/>
          </p:nvPr>
        </p:nvSpPr>
        <p:spPr/>
        <p:txBody>
          <a:bodyPr/>
          <a:lstStyle/>
          <a:p>
            <a:fld id="{37FAD91A-CCA5-4482-A7AE-A5BC4811BEF3}" type="slidenum">
              <a:rPr lang="es-ES" smtClean="0"/>
              <a:t>13</a:t>
            </a:fld>
            <a:endParaRPr lang="es-ES"/>
          </a:p>
        </p:txBody>
      </p:sp>
    </p:spTree>
    <p:extLst>
      <p:ext uri="{BB962C8B-B14F-4D97-AF65-F5344CB8AC3E}">
        <p14:creationId xmlns:p14="http://schemas.microsoft.com/office/powerpoint/2010/main" val="13277047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dirty="0" err="1"/>
              <a:t>Definition</a:t>
            </a:r>
            <a:r>
              <a:rPr lang="es-ES_tradnl" dirty="0"/>
              <a:t>:</a:t>
            </a:r>
          </a:p>
          <a:p>
            <a:endParaRPr lang="es-ES_tradnl" dirty="0"/>
          </a:p>
          <a:p>
            <a:r>
              <a:rPr lang="en-US" sz="1200" b="1" i="0" kern="1200" dirty="0">
                <a:solidFill>
                  <a:schemeClr val="tx1"/>
                </a:solidFill>
                <a:effectLst/>
                <a:latin typeface="+mn-lt"/>
                <a:ea typeface="+mn-ea"/>
                <a:cs typeface="+mn-cs"/>
              </a:rPr>
              <a:t>Natural Language </a:t>
            </a:r>
            <a:r>
              <a:rPr lang="en-US" sz="1200" b="1" i="0" kern="1200" dirty="0" err="1">
                <a:solidFill>
                  <a:schemeClr val="tx1"/>
                </a:solidFill>
                <a:effectLst/>
                <a:latin typeface="+mn-lt"/>
                <a:ea typeface="+mn-ea"/>
                <a:cs typeface="+mn-cs"/>
              </a:rPr>
              <a:t>Procesing</a:t>
            </a:r>
            <a:endParaRPr lang="en-US" sz="1200" b="1"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Analysis of text to extract meta-data from content such as concepts, keywords, categories, relations and sentiments. Extract information about people, places, events and much more, mentioned in text documents, news articles or blog posts</a:t>
            </a:r>
          </a:p>
          <a:p>
            <a:endParaRPr lang="es-ES" dirty="0"/>
          </a:p>
        </p:txBody>
      </p:sp>
      <p:sp>
        <p:nvSpPr>
          <p:cNvPr id="4" name="Slide Number Placeholder 3"/>
          <p:cNvSpPr>
            <a:spLocks noGrp="1"/>
          </p:cNvSpPr>
          <p:nvPr>
            <p:ph type="sldNum" sz="quarter" idx="10"/>
          </p:nvPr>
        </p:nvSpPr>
        <p:spPr/>
        <p:txBody>
          <a:bodyPr/>
          <a:lstStyle/>
          <a:p>
            <a:fld id="{37FAD91A-CCA5-4482-A7AE-A5BC4811BEF3}" type="slidenum">
              <a:rPr lang="es-ES" smtClean="0"/>
              <a:t>14</a:t>
            </a:fld>
            <a:endParaRPr lang="es-ES"/>
          </a:p>
        </p:txBody>
      </p:sp>
    </p:spTree>
    <p:extLst>
      <p:ext uri="{BB962C8B-B14F-4D97-AF65-F5344CB8AC3E}">
        <p14:creationId xmlns:p14="http://schemas.microsoft.com/office/powerpoint/2010/main" val="42914260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		&gt; Entra </a:t>
            </a:r>
            <a:r>
              <a:rPr lang="es-ES" dirty="0" err="1"/>
              <a:t>gif</a:t>
            </a:r>
            <a:r>
              <a:rPr lang="es-ES" dirty="0"/>
              <a:t> </a:t>
            </a:r>
            <a:r>
              <a:rPr lang="es-ES" dirty="0" err="1"/>
              <a:t>contestacion</a:t>
            </a:r>
            <a:r>
              <a:rPr lang="es-ES" dirty="0"/>
              <a:t> de Google.</a:t>
            </a:r>
          </a:p>
          <a:p>
            <a:r>
              <a:rPr lang="es-ES" dirty="0"/>
              <a:t>		</a:t>
            </a:r>
          </a:p>
          <a:p>
            <a:r>
              <a:rPr lang="es-ES" dirty="0"/>
              <a:t>		Empezamos a mirar como hacerlos, y vimos que con LUIS quizá </a:t>
            </a:r>
            <a:r>
              <a:rPr lang="es-ES" dirty="0" err="1"/>
              <a:t>podriamos</a:t>
            </a:r>
            <a:r>
              <a:rPr lang="es-ES" dirty="0"/>
              <a:t>...¿Cuantos </a:t>
            </a:r>
            <a:r>
              <a:rPr lang="es-ES" dirty="0" err="1"/>
              <a:t>habeis</a:t>
            </a:r>
            <a:r>
              <a:rPr lang="es-ES" dirty="0"/>
              <a:t> usado LUIS? ¿Cuantos lo </a:t>
            </a:r>
            <a:r>
              <a:rPr lang="es-ES" dirty="0" err="1"/>
              <a:t>conoceis</a:t>
            </a:r>
            <a:r>
              <a:rPr lang="es-ES" dirty="0"/>
              <a:t> al menos? Vale entonces explicaré algunos conceptos con más detalle...El caso:</a:t>
            </a:r>
          </a:p>
          <a:p>
            <a:r>
              <a:rPr lang="es-ES" dirty="0"/>
              <a:t>		</a:t>
            </a:r>
          </a:p>
          <a:p>
            <a:r>
              <a:rPr lang="es-ES" dirty="0"/>
              <a:t>		GIF:</a:t>
            </a:r>
          </a:p>
          <a:p>
            <a:r>
              <a:rPr lang="es-ES" dirty="0"/>
              <a:t>		Conseguimos montar una demo pequeñita, que os la muestro:</a:t>
            </a:r>
          </a:p>
          <a:p>
            <a:r>
              <a:rPr lang="es-ES" dirty="0"/>
              <a:t>		</a:t>
            </a:r>
          </a:p>
          <a:p>
            <a:r>
              <a:rPr lang="es-ES" dirty="0"/>
              <a:t>	Demo:</a:t>
            </a:r>
          </a:p>
          <a:p>
            <a:r>
              <a:rPr lang="es-ES" dirty="0"/>
              <a:t>		Open </a:t>
            </a:r>
            <a:r>
              <a:rPr lang="es-ES" dirty="0" err="1"/>
              <a:t>PowerBi</a:t>
            </a:r>
            <a:r>
              <a:rPr lang="es-ES" dirty="0"/>
              <a:t> </a:t>
            </a:r>
            <a:r>
              <a:rPr lang="es-ES" dirty="0" err="1"/>
              <a:t>Assistant</a:t>
            </a:r>
            <a:r>
              <a:rPr lang="es-ES" dirty="0"/>
              <a:t>? </a:t>
            </a:r>
            <a:r>
              <a:rPr lang="es-ES" dirty="0" err="1"/>
              <a:t>Oil&amp;Gas</a:t>
            </a:r>
            <a:r>
              <a:rPr lang="es-ES" dirty="0"/>
              <a:t> </a:t>
            </a:r>
            <a:r>
              <a:rPr lang="es-ES" dirty="0" err="1"/>
              <a:t>assistant</a:t>
            </a:r>
            <a:r>
              <a:rPr lang="es-ES" dirty="0"/>
              <a:t>?</a:t>
            </a:r>
          </a:p>
          <a:p>
            <a:endParaRPr lang="es-ES" dirty="0"/>
          </a:p>
          <a:p>
            <a:endParaRPr lang="es-ES" dirty="0"/>
          </a:p>
        </p:txBody>
      </p:sp>
      <p:sp>
        <p:nvSpPr>
          <p:cNvPr id="4" name="Slide Number Placeholder 3"/>
          <p:cNvSpPr>
            <a:spLocks noGrp="1"/>
          </p:cNvSpPr>
          <p:nvPr>
            <p:ph type="sldNum" sz="quarter" idx="10"/>
          </p:nvPr>
        </p:nvSpPr>
        <p:spPr/>
        <p:txBody>
          <a:bodyPr/>
          <a:lstStyle/>
          <a:p>
            <a:fld id="{37FAD91A-CCA5-4482-A7AE-A5BC4811BEF3}" type="slidenum">
              <a:rPr lang="es-ES" smtClean="0"/>
              <a:t>15</a:t>
            </a:fld>
            <a:endParaRPr lang="es-ES"/>
          </a:p>
        </p:txBody>
      </p:sp>
    </p:spTree>
    <p:extLst>
      <p:ext uri="{BB962C8B-B14F-4D97-AF65-F5344CB8AC3E}">
        <p14:creationId xmlns:p14="http://schemas.microsoft.com/office/powerpoint/2010/main" val="9300870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BD9C3A12-1E0F-412B-B376-8089A55D946C}" type="slidenum">
              <a:rPr lang="uk-UA" smtClean="0"/>
              <a:t>66</a:t>
            </a:fld>
            <a:endParaRPr lang="uk-UA"/>
          </a:p>
        </p:txBody>
      </p:sp>
    </p:spTree>
    <p:extLst>
      <p:ext uri="{BB962C8B-B14F-4D97-AF65-F5344CB8AC3E}">
        <p14:creationId xmlns:p14="http://schemas.microsoft.com/office/powerpoint/2010/main" val="15907857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BD9C3A12-1E0F-412B-B376-8089A55D946C}" type="slidenum">
              <a:rPr lang="uk-UA" smtClean="0"/>
              <a:t>67</a:t>
            </a:fld>
            <a:endParaRPr lang="uk-UA"/>
          </a:p>
        </p:txBody>
      </p:sp>
    </p:spTree>
    <p:extLst>
      <p:ext uri="{BB962C8B-B14F-4D97-AF65-F5344CB8AC3E}">
        <p14:creationId xmlns:p14="http://schemas.microsoft.com/office/powerpoint/2010/main" val="35424481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BD9C3A12-1E0F-412B-B376-8089A55D946C}" type="slidenum">
              <a:rPr lang="uk-UA" smtClean="0"/>
              <a:t>69</a:t>
            </a:fld>
            <a:endParaRPr lang="uk-UA"/>
          </a:p>
        </p:txBody>
      </p:sp>
    </p:spTree>
    <p:extLst>
      <p:ext uri="{BB962C8B-B14F-4D97-AF65-F5344CB8AC3E}">
        <p14:creationId xmlns:p14="http://schemas.microsoft.com/office/powerpoint/2010/main" val="266210759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1.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emf"/></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14.emf"/><Relationship Id="rId2" Type="http://schemas.openxmlformats.org/officeDocument/2006/relationships/slideMaster" Target="../slideMasters/slideMaster3.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18.emf"/><Relationship Id="rId4" Type="http://schemas.openxmlformats.org/officeDocument/2006/relationships/oleObject" Target="../embeddings/oleObject7.bin"/></Relationships>
</file>

<file path=ppt/slideLayouts/_rels/slideLayout39.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3.xml"/><Relationship Id="rId1" Type="http://schemas.openxmlformats.org/officeDocument/2006/relationships/vmlDrawing" Target="../drawings/vmlDrawing3.vml"/><Relationship Id="rId6" Type="http://schemas.openxmlformats.org/officeDocument/2006/relationships/image" Target="../media/image20.emf"/><Relationship Id="rId5" Type="http://schemas.openxmlformats.org/officeDocument/2006/relationships/oleObject" Target="../embeddings/oleObject10.bin"/><Relationship Id="rId4" Type="http://schemas.openxmlformats.org/officeDocument/2006/relationships/image" Target="../media/image16.emf"/></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3.xml"/><Relationship Id="rId1" Type="http://schemas.openxmlformats.org/officeDocument/2006/relationships/vmlDrawing" Target="../drawings/vmlDrawing4.vml"/><Relationship Id="rId6" Type="http://schemas.openxmlformats.org/officeDocument/2006/relationships/image" Target="../media/image20.emf"/><Relationship Id="rId5" Type="http://schemas.openxmlformats.org/officeDocument/2006/relationships/oleObject" Target="../embeddings/oleObject12.bin"/><Relationship Id="rId4" Type="http://schemas.openxmlformats.org/officeDocument/2006/relationships/image" Target="../media/image16.emf"/></Relationships>
</file>

<file path=ppt/slideLayouts/_rels/slideLayout41.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15.emf"/><Relationship Id="rId18" Type="http://schemas.openxmlformats.org/officeDocument/2006/relationships/image" Target="../media/image30.png"/><Relationship Id="rId3" Type="http://schemas.openxmlformats.org/officeDocument/2006/relationships/oleObject" Target="../embeddings/oleObject13.bin"/><Relationship Id="rId7" Type="http://schemas.openxmlformats.org/officeDocument/2006/relationships/image" Target="../media/image23.png"/><Relationship Id="rId12" Type="http://schemas.openxmlformats.org/officeDocument/2006/relationships/oleObject" Target="../embeddings/oleObject15.bin"/><Relationship Id="rId17" Type="http://schemas.openxmlformats.org/officeDocument/2006/relationships/image" Target="../media/image29.png"/><Relationship Id="rId2" Type="http://schemas.openxmlformats.org/officeDocument/2006/relationships/slideMaster" Target="../slideMasters/slideMaster3.xml"/><Relationship Id="rId16" Type="http://schemas.openxmlformats.org/officeDocument/2006/relationships/image" Target="../media/image28.png"/><Relationship Id="rId1" Type="http://schemas.openxmlformats.org/officeDocument/2006/relationships/vmlDrawing" Target="../drawings/vmlDrawing5.vml"/><Relationship Id="rId6" Type="http://schemas.openxmlformats.org/officeDocument/2006/relationships/image" Target="../media/image22.png"/><Relationship Id="rId11" Type="http://schemas.openxmlformats.org/officeDocument/2006/relationships/image" Target="../media/image14.emf"/><Relationship Id="rId5" Type="http://schemas.openxmlformats.org/officeDocument/2006/relationships/image" Target="../media/image21.emf"/><Relationship Id="rId15" Type="http://schemas.openxmlformats.org/officeDocument/2006/relationships/image" Target="../media/image27.png"/><Relationship Id="rId10" Type="http://schemas.openxmlformats.org/officeDocument/2006/relationships/oleObject" Target="../embeddings/oleObject14.bin"/><Relationship Id="rId19" Type="http://schemas.openxmlformats.org/officeDocument/2006/relationships/image" Target="../media/image31.png"/><Relationship Id="rId4" Type="http://schemas.openxmlformats.org/officeDocument/2006/relationships/image" Target="../media/image16.emf"/><Relationship Id="rId9" Type="http://schemas.openxmlformats.org/officeDocument/2006/relationships/image" Target="../media/image25.png"/><Relationship Id="rId14" Type="http://schemas.openxmlformats.org/officeDocument/2006/relationships/image" Target="../media/image26.png"/></Relationships>
</file>

<file path=ppt/slideLayouts/_rels/slideLayout42.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oleObject" Target="../embeddings/oleObject16.bin"/><Relationship Id="rId7" Type="http://schemas.openxmlformats.org/officeDocument/2006/relationships/oleObject" Target="../embeddings/oleObject18.bin"/><Relationship Id="rId2" Type="http://schemas.openxmlformats.org/officeDocument/2006/relationships/slideMaster" Target="../slideMasters/slideMaster3.xml"/><Relationship Id="rId1" Type="http://schemas.openxmlformats.org/officeDocument/2006/relationships/vmlDrawing" Target="../drawings/vmlDrawing6.vml"/><Relationship Id="rId6" Type="http://schemas.openxmlformats.org/officeDocument/2006/relationships/image" Target="../media/image32.wmf"/><Relationship Id="rId5" Type="http://schemas.openxmlformats.org/officeDocument/2006/relationships/oleObject" Target="../embeddings/oleObject17.bin"/><Relationship Id="rId4" Type="http://schemas.openxmlformats.org/officeDocument/2006/relationships/image" Target="../media/image16.emf"/></Relationships>
</file>

<file path=ppt/slideLayouts/_rels/slideLayout43.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oleObject" Target="../embeddings/oleObject19.bin"/><Relationship Id="rId7" Type="http://schemas.openxmlformats.org/officeDocument/2006/relationships/oleObject" Target="../embeddings/oleObject21.bin"/><Relationship Id="rId2" Type="http://schemas.openxmlformats.org/officeDocument/2006/relationships/slideMaster" Target="../slideMasters/slideMaster3.xml"/><Relationship Id="rId1" Type="http://schemas.openxmlformats.org/officeDocument/2006/relationships/vmlDrawing" Target="../drawings/vmlDrawing7.vml"/><Relationship Id="rId6" Type="http://schemas.openxmlformats.org/officeDocument/2006/relationships/image" Target="../media/image32.wmf"/><Relationship Id="rId5" Type="http://schemas.openxmlformats.org/officeDocument/2006/relationships/oleObject" Target="../embeddings/oleObject20.bin"/><Relationship Id="rId4" Type="http://schemas.openxmlformats.org/officeDocument/2006/relationships/image" Target="../media/image16.emf"/></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8" Type="http://schemas.openxmlformats.org/officeDocument/2006/relationships/image" Target="../media/image14.emf"/><Relationship Id="rId13" Type="http://schemas.openxmlformats.org/officeDocument/2006/relationships/image" Target="../media/image30.png"/><Relationship Id="rId18" Type="http://schemas.openxmlformats.org/officeDocument/2006/relationships/oleObject" Target="../embeddings/oleObject22.bin"/><Relationship Id="rId3" Type="http://schemas.openxmlformats.org/officeDocument/2006/relationships/image" Target="../media/image22.png"/><Relationship Id="rId7" Type="http://schemas.openxmlformats.org/officeDocument/2006/relationships/oleObject" Target="../embeddings/oleObject14.bin"/><Relationship Id="rId12" Type="http://schemas.openxmlformats.org/officeDocument/2006/relationships/image" Target="../media/image29.png"/><Relationship Id="rId17" Type="http://schemas.openxmlformats.org/officeDocument/2006/relationships/image" Target="../media/image16.emf"/><Relationship Id="rId2" Type="http://schemas.openxmlformats.org/officeDocument/2006/relationships/slideMaster" Target="../slideMasters/slideMaster3.xml"/><Relationship Id="rId16" Type="http://schemas.openxmlformats.org/officeDocument/2006/relationships/oleObject" Target="../embeddings/oleObject13.bin"/><Relationship Id="rId1" Type="http://schemas.openxmlformats.org/officeDocument/2006/relationships/vmlDrawing" Target="../drawings/vmlDrawing8.vml"/><Relationship Id="rId6" Type="http://schemas.openxmlformats.org/officeDocument/2006/relationships/image" Target="../media/image25.png"/><Relationship Id="rId11" Type="http://schemas.openxmlformats.org/officeDocument/2006/relationships/image" Target="../media/image28.png"/><Relationship Id="rId5" Type="http://schemas.openxmlformats.org/officeDocument/2006/relationships/image" Target="../media/image24.png"/><Relationship Id="rId15" Type="http://schemas.openxmlformats.org/officeDocument/2006/relationships/image" Target="../media/image34.png"/><Relationship Id="rId10" Type="http://schemas.openxmlformats.org/officeDocument/2006/relationships/image" Target="../media/image27.png"/><Relationship Id="rId19" Type="http://schemas.openxmlformats.org/officeDocument/2006/relationships/image" Target="../media/image33.emf"/><Relationship Id="rId4" Type="http://schemas.openxmlformats.org/officeDocument/2006/relationships/image" Target="../media/image23.png"/><Relationship Id="rId9" Type="http://schemas.openxmlformats.org/officeDocument/2006/relationships/image" Target="../media/image26.png"/><Relationship Id="rId14" Type="http://schemas.openxmlformats.org/officeDocument/2006/relationships/image" Target="../media/image31.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6.jp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ALCANCE MAIN_01">
    <p:spTree>
      <p:nvGrpSpPr>
        <p:cNvPr id="1" name=""/>
        <p:cNvGrpSpPr/>
        <p:nvPr/>
      </p:nvGrpSpPr>
      <p:grpSpPr>
        <a:xfrm>
          <a:off x="0" y="0"/>
          <a:ext cx="0" cy="0"/>
          <a:chOff x="0" y="0"/>
          <a:chExt cx="0" cy="0"/>
        </a:xfrm>
      </p:grpSpPr>
      <p:sp>
        <p:nvSpPr>
          <p:cNvPr id="7" name="TextBox 6"/>
          <p:cNvSpPr txBox="1"/>
          <p:nvPr userDrawn="1"/>
        </p:nvSpPr>
        <p:spPr>
          <a:xfrm>
            <a:off x="0" y="8183882"/>
            <a:ext cx="18288000" cy="1107996"/>
          </a:xfrm>
          <a:prstGeom prst="rect">
            <a:avLst/>
          </a:prstGeom>
          <a:noFill/>
        </p:spPr>
        <p:txBody>
          <a:bodyPr wrap="square" rtlCol="0">
            <a:spAutoFit/>
          </a:bodyPr>
          <a:lstStyle/>
          <a:p>
            <a:pPr algn="ctr"/>
            <a:r>
              <a:rPr lang="es-ES" sz="6600" b="1" baseline="0" dirty="0">
                <a:solidFill>
                  <a:schemeClr val="accent1"/>
                </a:solidFill>
                <a:latin typeface="+mj-lt"/>
                <a:ea typeface="Lato Semibold" panose="020F0502020204030203" pitchFamily="34" charset="0"/>
                <a:cs typeface="Lato Semibold" panose="020F0502020204030203" pitchFamily="34" charset="0"/>
              </a:rPr>
              <a:t>ALCANCE</a:t>
            </a:r>
            <a:endParaRPr lang="ru-RU" sz="6600" b="1" dirty="0">
              <a:solidFill>
                <a:schemeClr val="accent1"/>
              </a:solidFill>
              <a:latin typeface="+mj-lt"/>
              <a:ea typeface="Lato Semibold" panose="020F0502020204030203" pitchFamily="34" charset="0"/>
              <a:cs typeface="Lato Semibold" panose="020F0502020204030203" pitchFamily="34" charset="0"/>
            </a:endParaRPr>
          </a:p>
        </p:txBody>
      </p:sp>
      <p:grpSp>
        <p:nvGrpSpPr>
          <p:cNvPr id="11" name="Group 10"/>
          <p:cNvGrpSpPr/>
          <p:nvPr userDrawn="1"/>
        </p:nvGrpSpPr>
        <p:grpSpPr>
          <a:xfrm rot="10800000">
            <a:off x="10744200" y="8724899"/>
            <a:ext cx="685800" cy="685800"/>
            <a:chOff x="6324600" y="4114799"/>
            <a:chExt cx="685800" cy="685800"/>
          </a:xfrm>
        </p:grpSpPr>
        <p:cxnSp>
          <p:nvCxnSpPr>
            <p:cNvPr id="12" name="Straight Connector 11"/>
            <p:cNvCxnSpPr/>
            <p:nvPr/>
          </p:nvCxnSpPr>
          <p:spPr>
            <a:xfrm flipV="1">
              <a:off x="6324600" y="4114799"/>
              <a:ext cx="0" cy="685800"/>
            </a:xfrm>
            <a:prstGeom prst="line">
              <a:avLst/>
            </a:prstGeom>
            <a:ln w="57150" cap="sq">
              <a:solidFill>
                <a:schemeClr val="accent3"/>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6324600" y="4114799"/>
              <a:ext cx="685800" cy="0"/>
            </a:xfrm>
            <a:prstGeom prst="line">
              <a:avLst/>
            </a:prstGeom>
            <a:ln w="57150" cap="sq">
              <a:solidFill>
                <a:schemeClr val="accent3"/>
              </a:solidFill>
              <a:bevel/>
              <a:headEnd type="none"/>
              <a:tailEnd type="none"/>
            </a:ln>
          </p:spPr>
          <p:style>
            <a:lnRef idx="1">
              <a:schemeClr val="accent1"/>
            </a:lnRef>
            <a:fillRef idx="0">
              <a:schemeClr val="accent1"/>
            </a:fillRef>
            <a:effectRef idx="0">
              <a:schemeClr val="accent1"/>
            </a:effectRef>
            <a:fontRef idx="minor">
              <a:schemeClr val="tx1"/>
            </a:fontRef>
          </p:style>
        </p:cxnSp>
      </p:grpSp>
      <p:pic>
        <p:nvPicPr>
          <p:cNvPr id="2" name="Picture 1"/>
          <p:cNvPicPr>
            <a:picLocks noChangeAspect="1"/>
          </p:cNvPicPr>
          <p:nvPr userDrawn="1"/>
        </p:nvPicPr>
        <p:blipFill rotWithShape="1">
          <a:blip r:embed="rId2" cstate="print">
            <a:extLst>
              <a:ext uri="{28A0092B-C50C-407E-A947-70E740481C1C}">
                <a14:useLocalDpi xmlns:a14="http://schemas.microsoft.com/office/drawing/2010/main" val="0"/>
              </a:ext>
            </a:extLst>
          </a:blip>
          <a:srcRect t="9375" b="31884"/>
          <a:stretch/>
        </p:blipFill>
        <p:spPr>
          <a:xfrm>
            <a:off x="0" y="-31474"/>
            <a:ext cx="18288000" cy="7124700"/>
          </a:xfrm>
          <a:prstGeom prst="rect">
            <a:avLst/>
          </a:prstGeom>
          <a:ln>
            <a:noFill/>
          </a:ln>
        </p:spPr>
      </p:pic>
    </p:spTree>
    <p:extLst>
      <p:ext uri="{BB962C8B-B14F-4D97-AF65-F5344CB8AC3E}">
        <p14:creationId xmlns:p14="http://schemas.microsoft.com/office/powerpoint/2010/main" val="40948997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hf sldNum="0" hdr="0" ftr="0" dt="0"/>
  <p:extLst>
    <p:ext uri="{DCECCB84-F9BA-43D5-87BE-67443E8EF086}">
      <p15:sldGuideLst xmlns:p15="http://schemas.microsoft.com/office/powerpoint/2012/main">
        <p15:guide id="1" orient="horz" pos="448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Entregables_Contenido_02">
    <p:spTree>
      <p:nvGrpSpPr>
        <p:cNvPr id="1" name=""/>
        <p:cNvGrpSpPr/>
        <p:nvPr/>
      </p:nvGrpSpPr>
      <p:grpSpPr>
        <a:xfrm>
          <a:off x="0" y="0"/>
          <a:ext cx="0" cy="0"/>
          <a:chOff x="0" y="0"/>
          <a:chExt cx="0" cy="0"/>
        </a:xfrm>
      </p:grpSpPr>
      <p:cxnSp>
        <p:nvCxnSpPr>
          <p:cNvPr id="2" name="Straight Connector 1"/>
          <p:cNvCxnSpPr/>
          <p:nvPr userDrawn="1"/>
        </p:nvCxnSpPr>
        <p:spPr>
          <a:xfrm>
            <a:off x="704851"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 name="TextBox 5"/>
          <p:cNvSpPr txBox="1"/>
          <p:nvPr userDrawn="1"/>
        </p:nvSpPr>
        <p:spPr>
          <a:xfrm>
            <a:off x="838202" y="842361"/>
            <a:ext cx="8381999" cy="715581"/>
          </a:xfrm>
          <a:prstGeom prst="rect">
            <a:avLst/>
          </a:prstGeom>
          <a:noFill/>
        </p:spPr>
        <p:txBody>
          <a:bodyPr wrap="square" rtlCol="0">
            <a:spAutoFit/>
          </a:bodyPr>
          <a:lstStyle/>
          <a:p>
            <a:pPr marL="0" lvl="0" algn="l" defTabSz="1371600" rtl="0" eaLnBrk="1" latinLnBrk="0" hangingPunct="1">
              <a:lnSpc>
                <a:spcPct val="90000"/>
              </a:lnSpc>
              <a:spcBef>
                <a:spcPct val="0"/>
              </a:spcBef>
              <a:buNone/>
            </a:pPr>
            <a:r>
              <a:rPr lang="es-ES" sz="4500" b="1" kern="1200" dirty="0">
                <a:solidFill>
                  <a:schemeClr val="tx1"/>
                </a:solidFill>
                <a:latin typeface="+mj-lt"/>
                <a:ea typeface="Roboto Condensed" panose="02000000000000000000" pitchFamily="2" charset="0"/>
                <a:cs typeface="+mn-cs"/>
              </a:rPr>
              <a:t>Entregables</a:t>
            </a:r>
          </a:p>
        </p:txBody>
      </p:sp>
      <p:sp>
        <p:nvSpPr>
          <p:cNvPr id="11" name="Text Placeholder 19"/>
          <p:cNvSpPr>
            <a:spLocks noGrp="1"/>
          </p:cNvSpPr>
          <p:nvPr>
            <p:ph type="body" sz="quarter" idx="13" hasCustomPrompt="1"/>
          </p:nvPr>
        </p:nvSpPr>
        <p:spPr>
          <a:xfrm>
            <a:off x="990599" y="2743203"/>
            <a:ext cx="8229601" cy="4762499"/>
          </a:xfrm>
          <a:prstGeom prst="rect">
            <a:avLst/>
          </a:prstGeom>
        </p:spPr>
        <p:txBody>
          <a:bodyPr/>
          <a:lstStyle>
            <a:lvl1pPr marL="0" indent="0" algn="l" defTabSz="1371600" rtl="0" eaLnBrk="1" latinLnBrk="0" hangingPunct="1">
              <a:buNone/>
              <a:defRPr lang="en-US" sz="2000" kern="1200" dirty="0" smtClean="0">
                <a:solidFill>
                  <a:schemeClr val="tx1">
                    <a:lumMod val="75000"/>
                    <a:lumOff val="25000"/>
                  </a:schemeClr>
                </a:solidFill>
                <a:latin typeface="+mn-lt"/>
                <a:ea typeface="+mn-ea"/>
                <a:cs typeface="+mn-cs"/>
              </a:defRPr>
            </a:lvl1pPr>
            <a:lvl2pPr marL="685800" indent="0">
              <a:buFont typeface="Arial" panose="020B0604020202020204" pitchFamily="34" charset="0"/>
              <a:buNone/>
              <a:defRPr/>
            </a:lvl2pPr>
          </a:lstStyle>
          <a:p>
            <a:pPr lvl="0"/>
            <a:r>
              <a:rPr lang="en-US" dirty="0" err="1"/>
              <a:t>Editar</a:t>
            </a:r>
            <a:r>
              <a:rPr lang="en-US" dirty="0"/>
              <a:t> </a:t>
            </a:r>
            <a:r>
              <a:rPr lang="en-US" dirty="0" err="1"/>
              <a:t>texto</a:t>
            </a:r>
            <a:endParaRPr lang="en-US" dirty="0"/>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9982200" y="2400301"/>
            <a:ext cx="8305800" cy="5486400"/>
          </a:xfrm>
          <a:prstGeom prst="rect">
            <a:avLst/>
          </a:prstGeom>
        </p:spPr>
      </p:pic>
      <p:sp>
        <p:nvSpPr>
          <p:cNvPr id="9" name="Picture Placeholder 7"/>
          <p:cNvSpPr>
            <a:spLocks noGrp="1"/>
          </p:cNvSpPr>
          <p:nvPr>
            <p:ph type="pic" sz="quarter" idx="19" hasCustomPrompt="1"/>
          </p:nvPr>
        </p:nvSpPr>
        <p:spPr>
          <a:xfrm>
            <a:off x="15240000" y="9059779"/>
            <a:ext cx="2362200" cy="914400"/>
          </a:xfrm>
          <a:prstGeom prst="rect">
            <a:avLst/>
          </a:prstGeom>
        </p:spPr>
        <p:txBody>
          <a:bodyPr anchor="ctr"/>
          <a:lstStyle>
            <a:lvl1pPr marL="0" indent="0" algn="ctr">
              <a:buNone/>
              <a:defRPr sz="1800"/>
            </a:lvl1pPr>
          </a:lstStyle>
          <a:p>
            <a:r>
              <a:rPr lang="es-ES" dirty="0"/>
              <a:t>Añadir logo de cliente</a:t>
            </a:r>
          </a:p>
        </p:txBody>
      </p:sp>
    </p:spTree>
    <p:extLst>
      <p:ext uri="{BB962C8B-B14F-4D97-AF65-F5344CB8AC3E}">
        <p14:creationId xmlns:p14="http://schemas.microsoft.com/office/powerpoint/2010/main" val="3478511258"/>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extLst>
    <p:ext uri="{DCECCB84-F9BA-43D5-87BE-67443E8EF086}">
      <p15:sldGuideLst xmlns:p15="http://schemas.microsoft.com/office/powerpoint/2012/main">
        <p15:guide id="1" pos="6288">
          <p15:clr>
            <a:srgbClr val="FBAE40"/>
          </p15:clr>
        </p15:guide>
        <p15:guide id="2" orient="horz" pos="1512">
          <p15:clr>
            <a:srgbClr val="FBAE40"/>
          </p15:clr>
        </p15:guide>
        <p15:guide id="3" orient="horz" pos="4968">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Entregables_Contenido_03">
    <p:spTree>
      <p:nvGrpSpPr>
        <p:cNvPr id="1" name=""/>
        <p:cNvGrpSpPr/>
        <p:nvPr/>
      </p:nvGrpSpPr>
      <p:grpSpPr>
        <a:xfrm>
          <a:off x="0" y="0"/>
          <a:ext cx="0" cy="0"/>
          <a:chOff x="0" y="0"/>
          <a:chExt cx="0" cy="0"/>
        </a:xfrm>
      </p:grpSpPr>
      <p:cxnSp>
        <p:nvCxnSpPr>
          <p:cNvPr id="2" name="Straight Connector 1"/>
          <p:cNvCxnSpPr/>
          <p:nvPr userDrawn="1"/>
        </p:nvCxnSpPr>
        <p:spPr>
          <a:xfrm>
            <a:off x="704851"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 name="TextBox 5"/>
          <p:cNvSpPr txBox="1"/>
          <p:nvPr userDrawn="1"/>
        </p:nvSpPr>
        <p:spPr>
          <a:xfrm>
            <a:off x="838199" y="842361"/>
            <a:ext cx="8229601" cy="715581"/>
          </a:xfrm>
          <a:prstGeom prst="rect">
            <a:avLst/>
          </a:prstGeom>
          <a:noFill/>
        </p:spPr>
        <p:txBody>
          <a:bodyPr wrap="square" rtlCol="0">
            <a:spAutoFit/>
          </a:bodyPr>
          <a:lstStyle/>
          <a:p>
            <a:pPr marL="0" lvl="0" algn="l" defTabSz="1371600" rtl="0" eaLnBrk="1" latinLnBrk="0" hangingPunct="1">
              <a:lnSpc>
                <a:spcPct val="90000"/>
              </a:lnSpc>
              <a:spcBef>
                <a:spcPct val="0"/>
              </a:spcBef>
              <a:buNone/>
            </a:pPr>
            <a:r>
              <a:rPr lang="es-ES" sz="4500" b="1" kern="1200" dirty="0">
                <a:solidFill>
                  <a:schemeClr val="tx1"/>
                </a:solidFill>
                <a:latin typeface="+mj-lt"/>
                <a:ea typeface="Roboto Condensed" panose="02000000000000000000" pitchFamily="2" charset="0"/>
                <a:cs typeface="+mn-cs"/>
              </a:rPr>
              <a:t>Entregables</a:t>
            </a:r>
          </a:p>
        </p:txBody>
      </p:sp>
      <p:sp>
        <p:nvSpPr>
          <p:cNvPr id="8" name="Text Placeholder 19"/>
          <p:cNvSpPr>
            <a:spLocks noGrp="1"/>
          </p:cNvSpPr>
          <p:nvPr>
            <p:ph type="body" sz="quarter" idx="13" hasCustomPrompt="1"/>
          </p:nvPr>
        </p:nvSpPr>
        <p:spPr>
          <a:xfrm>
            <a:off x="9067801" y="2743203"/>
            <a:ext cx="8153400" cy="4762499"/>
          </a:xfrm>
          <a:prstGeom prst="rect">
            <a:avLst/>
          </a:prstGeom>
        </p:spPr>
        <p:txBody>
          <a:bodyPr/>
          <a:lstStyle>
            <a:lvl1pPr marL="0" indent="0" algn="l" defTabSz="1371600" rtl="0" eaLnBrk="1" latinLnBrk="0" hangingPunct="1">
              <a:buNone/>
              <a:defRPr lang="en-US" sz="2000" kern="1200" dirty="0" smtClean="0">
                <a:solidFill>
                  <a:schemeClr val="tx1">
                    <a:lumMod val="75000"/>
                    <a:lumOff val="25000"/>
                  </a:schemeClr>
                </a:solidFill>
                <a:latin typeface="+mn-lt"/>
                <a:ea typeface="+mn-ea"/>
                <a:cs typeface="+mn-cs"/>
              </a:defRPr>
            </a:lvl1pPr>
            <a:lvl2pPr marL="685800" indent="0">
              <a:buFont typeface="Arial" panose="020B0604020202020204" pitchFamily="34" charset="0"/>
              <a:buNone/>
              <a:defRPr/>
            </a:lvl2pPr>
          </a:lstStyle>
          <a:p>
            <a:pPr lvl="0"/>
            <a:r>
              <a:rPr lang="en-US" dirty="0" err="1"/>
              <a:t>Editar</a:t>
            </a:r>
            <a:r>
              <a:rPr lang="en-US" dirty="0"/>
              <a:t> </a:t>
            </a:r>
            <a:r>
              <a:rPr lang="en-US" dirty="0" err="1"/>
              <a:t>texto</a:t>
            </a:r>
            <a:endParaRPr lang="en-US" dirty="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400300"/>
            <a:ext cx="8305800" cy="5486400"/>
          </a:xfrm>
          <a:prstGeom prst="rect">
            <a:avLst/>
          </a:prstGeom>
        </p:spPr>
      </p:pic>
      <p:sp>
        <p:nvSpPr>
          <p:cNvPr id="11" name="Picture Placeholder 7"/>
          <p:cNvSpPr>
            <a:spLocks noGrp="1"/>
          </p:cNvSpPr>
          <p:nvPr>
            <p:ph type="pic" sz="quarter" idx="19" hasCustomPrompt="1"/>
          </p:nvPr>
        </p:nvSpPr>
        <p:spPr>
          <a:xfrm>
            <a:off x="15240000" y="9059779"/>
            <a:ext cx="2362200" cy="914400"/>
          </a:xfrm>
          <a:prstGeom prst="rect">
            <a:avLst/>
          </a:prstGeom>
        </p:spPr>
        <p:txBody>
          <a:bodyPr anchor="ctr"/>
          <a:lstStyle>
            <a:lvl1pPr marL="0" indent="0" algn="ctr">
              <a:buNone/>
              <a:defRPr sz="1800"/>
            </a:lvl1pPr>
          </a:lstStyle>
          <a:p>
            <a:r>
              <a:rPr lang="es-ES" dirty="0"/>
              <a:t>Añadir logo de cliente</a:t>
            </a:r>
          </a:p>
        </p:txBody>
      </p:sp>
    </p:spTree>
    <p:extLst>
      <p:ext uri="{BB962C8B-B14F-4D97-AF65-F5344CB8AC3E}">
        <p14:creationId xmlns:p14="http://schemas.microsoft.com/office/powerpoint/2010/main" val="3101494527"/>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extLst>
    <p:ext uri="{DCECCB84-F9BA-43D5-87BE-67443E8EF086}">
      <p15:sldGuideLst xmlns:p15="http://schemas.microsoft.com/office/powerpoint/2012/main">
        <p15:guide id="1" pos="5232">
          <p15:clr>
            <a:srgbClr val="FBAE40"/>
          </p15:clr>
        </p15:guide>
        <p15:guide id="2" orient="horz" pos="1512">
          <p15:clr>
            <a:srgbClr val="FBAE40"/>
          </p15:clr>
        </p15:guide>
        <p15:guide id="3" orient="horz" pos="4968">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lanificación">
    <p:spTree>
      <p:nvGrpSpPr>
        <p:cNvPr id="1" name=""/>
        <p:cNvGrpSpPr/>
        <p:nvPr/>
      </p:nvGrpSpPr>
      <p:grpSpPr>
        <a:xfrm>
          <a:off x="0" y="0"/>
          <a:ext cx="0" cy="0"/>
          <a:chOff x="0" y="0"/>
          <a:chExt cx="0" cy="0"/>
        </a:xfrm>
      </p:grpSpPr>
      <p:cxnSp>
        <p:nvCxnSpPr>
          <p:cNvPr id="3" name="Straight Connector 2"/>
          <p:cNvCxnSpPr/>
          <p:nvPr userDrawn="1"/>
        </p:nvCxnSpPr>
        <p:spPr>
          <a:xfrm>
            <a:off x="704851"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38201" y="842361"/>
            <a:ext cx="15163799" cy="715581"/>
          </a:xfrm>
          <a:prstGeom prst="rect">
            <a:avLst/>
          </a:prstGeom>
          <a:noFill/>
        </p:spPr>
        <p:txBody>
          <a:bodyPr wrap="square" rtlCol="0">
            <a:spAutoFit/>
          </a:bodyPr>
          <a:lstStyle/>
          <a:p>
            <a:pPr marL="0" marR="0" lvl="0" indent="0" algn="l" defTabSz="1371600" rtl="0" eaLnBrk="1" fontAlgn="auto" latinLnBrk="0" hangingPunct="1">
              <a:lnSpc>
                <a:spcPct val="90000"/>
              </a:lnSpc>
              <a:spcBef>
                <a:spcPct val="0"/>
              </a:spcBef>
              <a:spcAft>
                <a:spcPts val="0"/>
              </a:spcAft>
              <a:buClrTx/>
              <a:buSzTx/>
              <a:buFontTx/>
              <a:buNone/>
              <a:tabLst/>
              <a:defRPr/>
            </a:pPr>
            <a:r>
              <a:rPr lang="es-ES" sz="4500" b="1" kern="1200" baseline="0" dirty="0">
                <a:solidFill>
                  <a:schemeClr val="tx1"/>
                </a:solidFill>
                <a:latin typeface="+mj-lt"/>
                <a:ea typeface="Roboto Condensed" panose="02000000000000000000" pitchFamily="2" charset="0"/>
                <a:cs typeface="+mn-cs"/>
              </a:rPr>
              <a:t>Planificación</a:t>
            </a:r>
            <a:endParaRPr lang="es-ES" sz="4500" b="1" kern="1200" dirty="0">
              <a:solidFill>
                <a:schemeClr val="tx1"/>
              </a:solidFill>
              <a:latin typeface="+mj-lt"/>
              <a:ea typeface="Roboto Condensed" panose="02000000000000000000" pitchFamily="2" charset="0"/>
              <a:cs typeface="+mn-cs"/>
            </a:endParaRPr>
          </a:p>
        </p:txBody>
      </p:sp>
      <p:sp>
        <p:nvSpPr>
          <p:cNvPr id="7" name="Picture Placeholder 7"/>
          <p:cNvSpPr>
            <a:spLocks noGrp="1"/>
          </p:cNvSpPr>
          <p:nvPr>
            <p:ph type="pic" sz="quarter" idx="19" hasCustomPrompt="1"/>
          </p:nvPr>
        </p:nvSpPr>
        <p:spPr>
          <a:xfrm>
            <a:off x="15240000" y="9059779"/>
            <a:ext cx="2362200" cy="914400"/>
          </a:xfrm>
          <a:prstGeom prst="rect">
            <a:avLst/>
          </a:prstGeom>
        </p:spPr>
        <p:txBody>
          <a:bodyPr anchor="ctr"/>
          <a:lstStyle>
            <a:lvl1pPr marL="0" indent="0" algn="ctr">
              <a:buNone/>
              <a:defRPr sz="1800"/>
            </a:lvl1pPr>
          </a:lstStyle>
          <a:p>
            <a:r>
              <a:rPr lang="es-ES" dirty="0"/>
              <a:t>Añadir logo de cliente</a:t>
            </a:r>
          </a:p>
        </p:txBody>
      </p:sp>
    </p:spTree>
    <p:extLst>
      <p:ext uri="{BB962C8B-B14F-4D97-AF65-F5344CB8AC3E}">
        <p14:creationId xmlns:p14="http://schemas.microsoft.com/office/powerpoint/2010/main" val="233288824"/>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Requisitos_Contenido_01">
    <p:spTree>
      <p:nvGrpSpPr>
        <p:cNvPr id="1" name=""/>
        <p:cNvGrpSpPr/>
        <p:nvPr/>
      </p:nvGrpSpPr>
      <p:grpSpPr>
        <a:xfrm>
          <a:off x="0" y="0"/>
          <a:ext cx="0" cy="0"/>
          <a:chOff x="0" y="0"/>
          <a:chExt cx="0" cy="0"/>
        </a:xfrm>
      </p:grpSpPr>
      <p:cxnSp>
        <p:nvCxnSpPr>
          <p:cNvPr id="10" name="Straight Connector 9"/>
          <p:cNvCxnSpPr/>
          <p:nvPr userDrawn="1"/>
        </p:nvCxnSpPr>
        <p:spPr>
          <a:xfrm>
            <a:off x="704851"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 name="TextBox 5"/>
          <p:cNvSpPr txBox="1"/>
          <p:nvPr userDrawn="1"/>
        </p:nvSpPr>
        <p:spPr>
          <a:xfrm>
            <a:off x="838201" y="842361"/>
            <a:ext cx="15163799" cy="715581"/>
          </a:xfrm>
          <a:prstGeom prst="rect">
            <a:avLst/>
          </a:prstGeom>
          <a:noFill/>
        </p:spPr>
        <p:txBody>
          <a:bodyPr wrap="square" rtlCol="0">
            <a:spAutoFit/>
          </a:bodyPr>
          <a:lstStyle/>
          <a:p>
            <a:pPr marL="0" marR="0" lvl="0" indent="0" algn="l" defTabSz="1371600" rtl="0" eaLnBrk="1" fontAlgn="auto" latinLnBrk="0" hangingPunct="1">
              <a:lnSpc>
                <a:spcPct val="90000"/>
              </a:lnSpc>
              <a:spcBef>
                <a:spcPct val="0"/>
              </a:spcBef>
              <a:spcAft>
                <a:spcPts val="0"/>
              </a:spcAft>
              <a:buClrTx/>
              <a:buSzTx/>
              <a:buFontTx/>
              <a:buNone/>
              <a:tabLst/>
              <a:defRPr/>
            </a:pPr>
            <a:r>
              <a:rPr lang="es-ES" sz="4500" b="1" kern="1200" dirty="0">
                <a:solidFill>
                  <a:schemeClr val="tx1"/>
                </a:solidFill>
                <a:latin typeface="+mj-lt"/>
                <a:ea typeface="Roboto Condensed" panose="02000000000000000000" pitchFamily="2" charset="0"/>
                <a:cs typeface="+mn-cs"/>
              </a:rPr>
              <a:t>Requisitos</a:t>
            </a:r>
            <a:r>
              <a:rPr lang="es-ES" sz="4500" b="1" kern="1200" baseline="0" dirty="0">
                <a:solidFill>
                  <a:schemeClr val="tx1"/>
                </a:solidFill>
                <a:latin typeface="+mj-lt"/>
                <a:ea typeface="Roboto Condensed" panose="02000000000000000000" pitchFamily="2" charset="0"/>
                <a:cs typeface="+mn-cs"/>
              </a:rPr>
              <a:t> de comienzo</a:t>
            </a:r>
            <a:endParaRPr lang="es-ES" sz="4500" b="1" kern="1200" dirty="0">
              <a:solidFill>
                <a:schemeClr val="tx1"/>
              </a:solidFill>
              <a:latin typeface="+mj-lt"/>
              <a:ea typeface="Roboto Condensed" panose="02000000000000000000" pitchFamily="2" charset="0"/>
              <a:cs typeface="+mn-cs"/>
            </a:endParaRPr>
          </a:p>
        </p:txBody>
      </p:sp>
      <p:sp>
        <p:nvSpPr>
          <p:cNvPr id="20" name="Text Placeholder 19"/>
          <p:cNvSpPr>
            <a:spLocks noGrp="1"/>
          </p:cNvSpPr>
          <p:nvPr>
            <p:ph type="body" sz="quarter" idx="13" hasCustomPrompt="1"/>
          </p:nvPr>
        </p:nvSpPr>
        <p:spPr>
          <a:xfrm>
            <a:off x="2286000" y="2743200"/>
            <a:ext cx="13716000" cy="5524500"/>
          </a:xfrm>
          <a:prstGeom prst="rect">
            <a:avLst/>
          </a:prstGeom>
        </p:spPr>
        <p:txBody>
          <a:bodyPr/>
          <a:lstStyle>
            <a:lvl1pPr marL="0" indent="0" algn="l" defTabSz="1371600" rtl="0" eaLnBrk="1" latinLnBrk="0" hangingPunct="1">
              <a:buNone/>
              <a:defRPr lang="en-US" sz="2000" kern="1200" dirty="0" smtClean="0">
                <a:solidFill>
                  <a:schemeClr val="tx1">
                    <a:lumMod val="75000"/>
                    <a:lumOff val="25000"/>
                  </a:schemeClr>
                </a:solidFill>
                <a:latin typeface="+mn-lt"/>
                <a:ea typeface="+mn-ea"/>
                <a:cs typeface="+mn-cs"/>
              </a:defRPr>
            </a:lvl1pPr>
            <a:lvl2pPr marL="685800" indent="0">
              <a:buFont typeface="Arial" panose="020B0604020202020204" pitchFamily="34" charset="0"/>
              <a:buNone/>
              <a:defRPr/>
            </a:lvl2pPr>
          </a:lstStyle>
          <a:p>
            <a:pPr lvl="0"/>
            <a:r>
              <a:rPr lang="en-US" dirty="0" err="1"/>
              <a:t>Editar</a:t>
            </a:r>
            <a:r>
              <a:rPr lang="en-US" dirty="0"/>
              <a:t> </a:t>
            </a:r>
            <a:r>
              <a:rPr lang="en-US" dirty="0" err="1"/>
              <a:t>texto</a:t>
            </a:r>
            <a:endParaRPr lang="en-US" dirty="0"/>
          </a:p>
        </p:txBody>
      </p:sp>
      <p:sp>
        <p:nvSpPr>
          <p:cNvPr id="8" name="Picture Placeholder 7"/>
          <p:cNvSpPr>
            <a:spLocks noGrp="1"/>
          </p:cNvSpPr>
          <p:nvPr>
            <p:ph type="pic" sz="quarter" idx="19" hasCustomPrompt="1"/>
          </p:nvPr>
        </p:nvSpPr>
        <p:spPr>
          <a:xfrm>
            <a:off x="15240000" y="9059779"/>
            <a:ext cx="2362200" cy="914400"/>
          </a:xfrm>
          <a:prstGeom prst="rect">
            <a:avLst/>
          </a:prstGeom>
        </p:spPr>
        <p:txBody>
          <a:bodyPr anchor="ctr"/>
          <a:lstStyle>
            <a:lvl1pPr marL="0" indent="0" algn="ctr">
              <a:buNone/>
              <a:defRPr sz="1800"/>
            </a:lvl1pPr>
          </a:lstStyle>
          <a:p>
            <a:r>
              <a:rPr lang="es-ES" dirty="0"/>
              <a:t>Añadir logo de cliente</a:t>
            </a:r>
          </a:p>
        </p:txBody>
      </p:sp>
    </p:spTree>
    <p:extLst>
      <p:ext uri="{BB962C8B-B14F-4D97-AF65-F5344CB8AC3E}">
        <p14:creationId xmlns:p14="http://schemas.microsoft.com/office/powerpoint/2010/main" val="67728136"/>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Requisitos_Contenido_02">
    <p:spTree>
      <p:nvGrpSpPr>
        <p:cNvPr id="1" name=""/>
        <p:cNvGrpSpPr/>
        <p:nvPr/>
      </p:nvGrpSpPr>
      <p:grpSpPr>
        <a:xfrm>
          <a:off x="0" y="0"/>
          <a:ext cx="0" cy="0"/>
          <a:chOff x="0" y="0"/>
          <a:chExt cx="0" cy="0"/>
        </a:xfrm>
      </p:grpSpPr>
      <p:cxnSp>
        <p:nvCxnSpPr>
          <p:cNvPr id="2" name="Straight Connector 1"/>
          <p:cNvCxnSpPr/>
          <p:nvPr userDrawn="1"/>
        </p:nvCxnSpPr>
        <p:spPr>
          <a:xfrm>
            <a:off x="704851"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 name="TextBox 5"/>
          <p:cNvSpPr txBox="1"/>
          <p:nvPr userDrawn="1"/>
        </p:nvSpPr>
        <p:spPr>
          <a:xfrm>
            <a:off x="838202" y="842360"/>
            <a:ext cx="8381999" cy="715581"/>
          </a:xfrm>
          <a:prstGeom prst="rect">
            <a:avLst/>
          </a:prstGeom>
          <a:noFill/>
        </p:spPr>
        <p:txBody>
          <a:bodyPr wrap="square" rtlCol="0">
            <a:spAutoFit/>
          </a:bodyPr>
          <a:lstStyle/>
          <a:p>
            <a:pPr marL="0" lvl="0" algn="l" defTabSz="1371600" rtl="0" eaLnBrk="1" latinLnBrk="0" hangingPunct="1">
              <a:lnSpc>
                <a:spcPct val="90000"/>
              </a:lnSpc>
              <a:spcBef>
                <a:spcPct val="0"/>
              </a:spcBef>
              <a:buNone/>
            </a:pPr>
            <a:r>
              <a:rPr lang="es-ES" sz="4500" b="1" kern="1200" dirty="0">
                <a:solidFill>
                  <a:schemeClr val="tx1"/>
                </a:solidFill>
                <a:latin typeface="+mj-lt"/>
                <a:ea typeface="Roboto Condensed" panose="02000000000000000000" pitchFamily="2" charset="0"/>
                <a:cs typeface="+mn-cs"/>
              </a:rPr>
              <a:t>Requisitos de comienzo</a:t>
            </a:r>
          </a:p>
        </p:txBody>
      </p:sp>
      <p:sp>
        <p:nvSpPr>
          <p:cNvPr id="11" name="Text Placeholder 19"/>
          <p:cNvSpPr>
            <a:spLocks noGrp="1"/>
          </p:cNvSpPr>
          <p:nvPr>
            <p:ph type="body" sz="quarter" idx="13" hasCustomPrompt="1"/>
          </p:nvPr>
        </p:nvSpPr>
        <p:spPr>
          <a:xfrm>
            <a:off x="990599" y="2743203"/>
            <a:ext cx="8229601" cy="4762499"/>
          </a:xfrm>
          <a:prstGeom prst="rect">
            <a:avLst/>
          </a:prstGeom>
        </p:spPr>
        <p:txBody>
          <a:bodyPr/>
          <a:lstStyle>
            <a:lvl1pPr marL="0" indent="0" algn="l" defTabSz="1371600" rtl="0" eaLnBrk="1" latinLnBrk="0" hangingPunct="1">
              <a:buNone/>
              <a:defRPr lang="en-US" sz="2000" kern="1200" dirty="0" smtClean="0">
                <a:solidFill>
                  <a:schemeClr val="tx1">
                    <a:lumMod val="75000"/>
                    <a:lumOff val="25000"/>
                  </a:schemeClr>
                </a:solidFill>
                <a:latin typeface="+mn-lt"/>
                <a:ea typeface="+mn-ea"/>
                <a:cs typeface="+mn-cs"/>
              </a:defRPr>
            </a:lvl1pPr>
            <a:lvl2pPr marL="685800" indent="0">
              <a:buFont typeface="Arial" panose="020B0604020202020204" pitchFamily="34" charset="0"/>
              <a:buNone/>
              <a:defRPr/>
            </a:lvl2pPr>
          </a:lstStyle>
          <a:p>
            <a:pPr lvl="0"/>
            <a:r>
              <a:rPr lang="en-US" dirty="0" err="1"/>
              <a:t>Editar</a:t>
            </a:r>
            <a:r>
              <a:rPr lang="en-US" dirty="0"/>
              <a:t> </a:t>
            </a:r>
            <a:r>
              <a:rPr lang="en-US" dirty="0" err="1"/>
              <a:t>texto</a:t>
            </a:r>
            <a:endParaRPr lang="en-US" dirty="0"/>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9982200" y="2400300"/>
            <a:ext cx="8305800" cy="5486400"/>
          </a:xfrm>
          <a:prstGeom prst="rect">
            <a:avLst/>
          </a:prstGeom>
        </p:spPr>
      </p:pic>
      <p:sp>
        <p:nvSpPr>
          <p:cNvPr id="9" name="Picture Placeholder 7"/>
          <p:cNvSpPr>
            <a:spLocks noGrp="1"/>
          </p:cNvSpPr>
          <p:nvPr>
            <p:ph type="pic" sz="quarter" idx="19" hasCustomPrompt="1"/>
          </p:nvPr>
        </p:nvSpPr>
        <p:spPr>
          <a:xfrm>
            <a:off x="15240000" y="9059779"/>
            <a:ext cx="2362200" cy="914400"/>
          </a:xfrm>
          <a:prstGeom prst="rect">
            <a:avLst/>
          </a:prstGeom>
        </p:spPr>
        <p:txBody>
          <a:bodyPr anchor="ctr"/>
          <a:lstStyle>
            <a:lvl1pPr marL="0" indent="0" algn="ctr">
              <a:buNone/>
              <a:defRPr sz="1800"/>
            </a:lvl1pPr>
          </a:lstStyle>
          <a:p>
            <a:r>
              <a:rPr lang="es-ES" dirty="0"/>
              <a:t>Añadir logo de cliente</a:t>
            </a:r>
          </a:p>
        </p:txBody>
      </p:sp>
    </p:spTree>
    <p:extLst>
      <p:ext uri="{BB962C8B-B14F-4D97-AF65-F5344CB8AC3E}">
        <p14:creationId xmlns:p14="http://schemas.microsoft.com/office/powerpoint/2010/main" val="3743106886"/>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extLst>
    <p:ext uri="{DCECCB84-F9BA-43D5-87BE-67443E8EF086}">
      <p15:sldGuideLst xmlns:p15="http://schemas.microsoft.com/office/powerpoint/2012/main">
        <p15:guide id="1" pos="6288">
          <p15:clr>
            <a:srgbClr val="FBAE40"/>
          </p15:clr>
        </p15:guide>
        <p15:guide id="2" orient="horz" pos="1512">
          <p15:clr>
            <a:srgbClr val="FBAE40"/>
          </p15:clr>
        </p15:guide>
        <p15:guide id="3" orient="horz" pos="4968">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Requisitos_Contenido_03">
    <p:spTree>
      <p:nvGrpSpPr>
        <p:cNvPr id="1" name=""/>
        <p:cNvGrpSpPr/>
        <p:nvPr/>
      </p:nvGrpSpPr>
      <p:grpSpPr>
        <a:xfrm>
          <a:off x="0" y="0"/>
          <a:ext cx="0" cy="0"/>
          <a:chOff x="0" y="0"/>
          <a:chExt cx="0" cy="0"/>
        </a:xfrm>
      </p:grpSpPr>
      <p:cxnSp>
        <p:nvCxnSpPr>
          <p:cNvPr id="2" name="Straight Connector 1"/>
          <p:cNvCxnSpPr/>
          <p:nvPr userDrawn="1"/>
        </p:nvCxnSpPr>
        <p:spPr>
          <a:xfrm>
            <a:off x="704851"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 name="TextBox 5"/>
          <p:cNvSpPr txBox="1"/>
          <p:nvPr userDrawn="1"/>
        </p:nvSpPr>
        <p:spPr>
          <a:xfrm>
            <a:off x="838199" y="842360"/>
            <a:ext cx="8229601" cy="715581"/>
          </a:xfrm>
          <a:prstGeom prst="rect">
            <a:avLst/>
          </a:prstGeom>
          <a:noFill/>
        </p:spPr>
        <p:txBody>
          <a:bodyPr wrap="square" rtlCol="0">
            <a:spAutoFit/>
          </a:bodyPr>
          <a:lstStyle/>
          <a:p>
            <a:pPr marL="0" lvl="0" algn="l" defTabSz="1371600" rtl="0" eaLnBrk="1" latinLnBrk="0" hangingPunct="1">
              <a:lnSpc>
                <a:spcPct val="90000"/>
              </a:lnSpc>
              <a:spcBef>
                <a:spcPct val="0"/>
              </a:spcBef>
              <a:buNone/>
            </a:pPr>
            <a:r>
              <a:rPr lang="es-ES" sz="4500" b="1" kern="1200" dirty="0">
                <a:solidFill>
                  <a:schemeClr val="tx1"/>
                </a:solidFill>
                <a:latin typeface="+mj-lt"/>
                <a:ea typeface="Roboto Condensed" panose="02000000000000000000" pitchFamily="2" charset="0"/>
                <a:cs typeface="+mn-cs"/>
              </a:rPr>
              <a:t>Requisitos de comienzo</a:t>
            </a:r>
          </a:p>
        </p:txBody>
      </p:sp>
      <p:sp>
        <p:nvSpPr>
          <p:cNvPr id="8" name="Text Placeholder 19"/>
          <p:cNvSpPr>
            <a:spLocks noGrp="1"/>
          </p:cNvSpPr>
          <p:nvPr>
            <p:ph type="body" sz="quarter" idx="13" hasCustomPrompt="1"/>
          </p:nvPr>
        </p:nvSpPr>
        <p:spPr>
          <a:xfrm>
            <a:off x="9067801" y="2743203"/>
            <a:ext cx="8153400" cy="4762499"/>
          </a:xfrm>
          <a:prstGeom prst="rect">
            <a:avLst/>
          </a:prstGeom>
        </p:spPr>
        <p:txBody>
          <a:bodyPr/>
          <a:lstStyle>
            <a:lvl1pPr marL="0" indent="0" algn="l" defTabSz="1371600" rtl="0" eaLnBrk="1" latinLnBrk="0" hangingPunct="1">
              <a:buNone/>
              <a:defRPr lang="en-US" sz="2000" kern="1200" dirty="0" smtClean="0">
                <a:solidFill>
                  <a:schemeClr val="tx1">
                    <a:lumMod val="75000"/>
                    <a:lumOff val="25000"/>
                  </a:schemeClr>
                </a:solidFill>
                <a:latin typeface="+mn-lt"/>
                <a:ea typeface="+mn-ea"/>
                <a:cs typeface="+mn-cs"/>
              </a:defRPr>
            </a:lvl1pPr>
            <a:lvl2pPr marL="685800" indent="0">
              <a:buFont typeface="Arial" panose="020B0604020202020204" pitchFamily="34" charset="0"/>
              <a:buNone/>
              <a:defRPr/>
            </a:lvl2pPr>
          </a:lstStyle>
          <a:p>
            <a:pPr lvl="0"/>
            <a:r>
              <a:rPr lang="en-US" dirty="0" err="1"/>
              <a:t>Editar</a:t>
            </a:r>
            <a:r>
              <a:rPr lang="en-US" dirty="0"/>
              <a:t> </a:t>
            </a:r>
            <a:r>
              <a:rPr lang="en-US" dirty="0" err="1"/>
              <a:t>texto</a:t>
            </a:r>
            <a:endParaRPr lang="en-US" dirty="0"/>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400300"/>
            <a:ext cx="8305800" cy="5486400"/>
          </a:xfrm>
          <a:prstGeom prst="rect">
            <a:avLst/>
          </a:prstGeom>
        </p:spPr>
      </p:pic>
      <p:sp>
        <p:nvSpPr>
          <p:cNvPr id="11" name="Picture Placeholder 7"/>
          <p:cNvSpPr>
            <a:spLocks noGrp="1"/>
          </p:cNvSpPr>
          <p:nvPr>
            <p:ph type="pic" sz="quarter" idx="19" hasCustomPrompt="1"/>
          </p:nvPr>
        </p:nvSpPr>
        <p:spPr>
          <a:xfrm>
            <a:off x="15240000" y="9059779"/>
            <a:ext cx="2362200" cy="914400"/>
          </a:xfrm>
          <a:prstGeom prst="rect">
            <a:avLst/>
          </a:prstGeom>
        </p:spPr>
        <p:txBody>
          <a:bodyPr anchor="ctr"/>
          <a:lstStyle>
            <a:lvl1pPr marL="0" indent="0" algn="ctr">
              <a:buNone/>
              <a:defRPr sz="1800"/>
            </a:lvl1pPr>
          </a:lstStyle>
          <a:p>
            <a:r>
              <a:rPr lang="es-ES" dirty="0"/>
              <a:t>Añadir logo de cliente</a:t>
            </a:r>
          </a:p>
        </p:txBody>
      </p:sp>
    </p:spTree>
    <p:extLst>
      <p:ext uri="{BB962C8B-B14F-4D97-AF65-F5344CB8AC3E}">
        <p14:creationId xmlns:p14="http://schemas.microsoft.com/office/powerpoint/2010/main" val="3129398528"/>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extLst>
    <p:ext uri="{DCECCB84-F9BA-43D5-87BE-67443E8EF086}">
      <p15:sldGuideLst xmlns:p15="http://schemas.microsoft.com/office/powerpoint/2012/main">
        <p15:guide id="1" pos="5232">
          <p15:clr>
            <a:srgbClr val="FBAE40"/>
          </p15:clr>
        </p15:guide>
        <p15:guide id="2" orient="horz" pos="4968">
          <p15:clr>
            <a:srgbClr val="FBAE40"/>
          </p15:clr>
        </p15:guide>
        <p15:guide id="3" orient="horz" pos="1512">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Portada MAIN_02">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print">
            <a:extLst>
              <a:ext uri="{28A0092B-C50C-407E-A947-70E740481C1C}">
                <a14:useLocalDpi xmlns:a14="http://schemas.microsoft.com/office/drawing/2010/main" val="0"/>
              </a:ext>
            </a:extLst>
          </a:blip>
          <a:srcRect t="29150" b="10819"/>
          <a:stretch/>
        </p:blipFill>
        <p:spPr>
          <a:xfrm>
            <a:off x="0" y="1485900"/>
            <a:ext cx="18288000" cy="7315200"/>
          </a:xfrm>
          <a:prstGeom prst="rect">
            <a:avLst/>
          </a:prstGeom>
          <a:ln w="12700">
            <a:noFill/>
          </a:ln>
        </p:spPr>
      </p:pic>
      <p:cxnSp>
        <p:nvCxnSpPr>
          <p:cNvPr id="4" name="Straight Connector 3"/>
          <p:cNvCxnSpPr/>
          <p:nvPr userDrawn="1"/>
        </p:nvCxnSpPr>
        <p:spPr>
          <a:xfrm flipV="1">
            <a:off x="7772400" y="5143500"/>
            <a:ext cx="2743200" cy="1"/>
          </a:xfrm>
          <a:prstGeom prst="line">
            <a:avLst/>
          </a:prstGeom>
          <a:ln w="57150" cap="sq">
            <a:solidFill>
              <a:schemeClr val="bg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7239000" y="4236303"/>
            <a:ext cx="3810000" cy="830997"/>
          </a:xfrm>
          <a:prstGeom prst="rect">
            <a:avLst/>
          </a:prstGeom>
          <a:noFill/>
        </p:spPr>
        <p:txBody>
          <a:bodyPr wrap="square" rtlCol="0" anchor="ctr">
            <a:spAutoFit/>
          </a:bodyPr>
          <a:lstStyle/>
          <a:p>
            <a:pPr algn="ctr"/>
            <a:r>
              <a:rPr lang="es-ES_tradnl" sz="4800" b="0" dirty="0">
                <a:solidFill>
                  <a:schemeClr val="bg2"/>
                </a:solidFill>
                <a:effectLst/>
                <a:latin typeface="+mj-lt"/>
                <a:ea typeface="Roboto Condensed" panose="02000000000000000000" pitchFamily="2" charset="0"/>
              </a:rPr>
              <a:t>KABEL</a:t>
            </a:r>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5121641" y="9407611"/>
            <a:ext cx="2667818" cy="341293"/>
          </a:xfrm>
          <a:prstGeom prst="rect">
            <a:avLst/>
          </a:prstGeom>
        </p:spPr>
      </p:pic>
      <p:pic>
        <p:nvPicPr>
          <p:cNvPr id="12" name="Picture 11"/>
          <p:cNvPicPr>
            <a:picLocks noChangeAspect="1"/>
          </p:cNvPicPr>
          <p:nvPr userDrawn="1"/>
        </p:nvPicPr>
        <p:blipFill>
          <a:blip r:embed="rId4"/>
          <a:stretch>
            <a:fillRect/>
          </a:stretch>
        </p:blipFill>
        <p:spPr>
          <a:xfrm>
            <a:off x="609600" y="302381"/>
            <a:ext cx="2439012" cy="885725"/>
          </a:xfrm>
          <a:prstGeom prst="rect">
            <a:avLst/>
          </a:prstGeom>
        </p:spPr>
      </p:pic>
      <p:pic>
        <p:nvPicPr>
          <p:cNvPr id="8" name="Gráfico 7">
            <a:extLst>
              <a:ext uri="{FF2B5EF4-FFF2-40B4-BE49-F238E27FC236}">
                <a16:creationId xmlns:a16="http://schemas.microsoft.com/office/drawing/2014/main" id="{B9DBBA96-1589-4910-A8A3-DB3CBC6FDCD4}"/>
              </a:ext>
            </a:extLst>
          </p:cNvPr>
          <p:cNvPicPr>
            <a:picLocks noChangeAspect="1"/>
          </p:cNvPicPr>
          <p:nvPr userDrawn="1"/>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220556" y="5326442"/>
            <a:ext cx="3846888" cy="586651"/>
          </a:xfrm>
          <a:prstGeom prst="rect">
            <a:avLst/>
          </a:prstGeom>
        </p:spPr>
      </p:pic>
      <p:sp>
        <p:nvSpPr>
          <p:cNvPr id="18" name="Text Placeholder 5">
            <a:extLst>
              <a:ext uri="{FF2B5EF4-FFF2-40B4-BE49-F238E27FC236}">
                <a16:creationId xmlns:a16="http://schemas.microsoft.com/office/drawing/2014/main" id="{1E97CCCE-3CCC-49A9-85FC-5CB54B26F174}"/>
              </a:ext>
            </a:extLst>
          </p:cNvPr>
          <p:cNvSpPr>
            <a:spLocks noGrp="1"/>
          </p:cNvSpPr>
          <p:nvPr>
            <p:ph type="body" sz="quarter" idx="10" hasCustomPrompt="1"/>
          </p:nvPr>
        </p:nvSpPr>
        <p:spPr>
          <a:xfrm>
            <a:off x="498540" y="9130460"/>
            <a:ext cx="14360459" cy="895594"/>
          </a:xfrm>
          <a:prstGeom prst="rect">
            <a:avLst/>
          </a:prstGeom>
        </p:spPr>
        <p:txBody>
          <a:bodyPr anchor="ctr"/>
          <a:lstStyle>
            <a:lvl1pPr marL="0" indent="0">
              <a:buNone/>
              <a:defRPr sz="4400" b="0" baseline="0">
                <a:solidFill>
                  <a:schemeClr val="accent2"/>
                </a:solidFill>
                <a:effectLst/>
                <a:latin typeface="+mj-lt"/>
              </a:defRPr>
            </a:lvl1pPr>
          </a:lstStyle>
          <a:p>
            <a:pPr lvl="0"/>
            <a:r>
              <a:rPr lang="es-ES_tradnl" dirty="0"/>
              <a:t>EDITAR TÍTULO</a:t>
            </a:r>
            <a:endParaRPr lang="es-ES" dirty="0"/>
          </a:p>
        </p:txBody>
      </p:sp>
    </p:spTree>
    <p:extLst>
      <p:ext uri="{BB962C8B-B14F-4D97-AF65-F5344CB8AC3E}">
        <p14:creationId xmlns:p14="http://schemas.microsoft.com/office/powerpoint/2010/main" val="2257165144"/>
      </p:ext>
    </p:extLst>
  </p:cSld>
  <p:clrMapOvr>
    <a:masterClrMapping/>
  </p:clrMapOvr>
  <p:extLst>
    <p:ext uri="{DCECCB84-F9BA-43D5-87BE-67443E8EF086}">
      <p15:sldGuideLst xmlns:p15="http://schemas.microsoft.com/office/powerpoint/2012/main">
        <p15:guide id="3" orient="horz" pos="5544">
          <p15:clr>
            <a:srgbClr val="FBAE40"/>
          </p15:clr>
        </p15:guide>
        <p15:guide id="4" orient="horz" pos="3240">
          <p15:clr>
            <a:srgbClr val="FBAE40"/>
          </p15:clr>
        </p15:guide>
        <p15:guide id="5" orient="horz" pos="936">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Organización_Contenido_02">
    <p:spTree>
      <p:nvGrpSpPr>
        <p:cNvPr id="1" name=""/>
        <p:cNvGrpSpPr/>
        <p:nvPr/>
      </p:nvGrpSpPr>
      <p:grpSpPr>
        <a:xfrm>
          <a:off x="0" y="0"/>
          <a:ext cx="0" cy="0"/>
          <a:chOff x="0" y="0"/>
          <a:chExt cx="0" cy="0"/>
        </a:xfrm>
      </p:grpSpPr>
      <p:cxnSp>
        <p:nvCxnSpPr>
          <p:cNvPr id="45" name="Straight Connector 44"/>
          <p:cNvCxnSpPr/>
          <p:nvPr userDrawn="1"/>
        </p:nvCxnSpPr>
        <p:spPr>
          <a:xfrm>
            <a:off x="704851" y="9186986"/>
            <a:ext cx="0" cy="742950"/>
          </a:xfrm>
          <a:prstGeom prst="line">
            <a:avLst/>
          </a:prstGeom>
          <a:ln w="63500">
            <a:solidFill>
              <a:srgbClr val="3EA1E2"/>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46" name="Picture 4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76300" y="9141930"/>
            <a:ext cx="2286000" cy="833061"/>
          </a:xfrm>
          <a:prstGeom prst="rect">
            <a:avLst/>
          </a:prstGeom>
        </p:spPr>
      </p:pic>
      <p:sp>
        <p:nvSpPr>
          <p:cNvPr id="27" name="Picture Placeholder 4"/>
          <p:cNvSpPr>
            <a:spLocks noGrp="1"/>
          </p:cNvSpPr>
          <p:nvPr>
            <p:ph type="pic" sz="quarter" idx="12"/>
          </p:nvPr>
        </p:nvSpPr>
        <p:spPr>
          <a:xfrm>
            <a:off x="9867628" y="2689015"/>
            <a:ext cx="2514601" cy="2514600"/>
          </a:xfrm>
          <a:prstGeom prst="roundRect">
            <a:avLst>
              <a:gd name="adj" fmla="val 50000"/>
            </a:avLst>
          </a:prstGeom>
        </p:spPr>
      </p:sp>
      <p:sp>
        <p:nvSpPr>
          <p:cNvPr id="28" name="Text Placeholder 34"/>
          <p:cNvSpPr>
            <a:spLocks noGrp="1"/>
          </p:cNvSpPr>
          <p:nvPr>
            <p:ph type="body" sz="quarter" idx="13" hasCustomPrompt="1"/>
          </p:nvPr>
        </p:nvSpPr>
        <p:spPr>
          <a:xfrm>
            <a:off x="1981200" y="2689015"/>
            <a:ext cx="3429001" cy="646112"/>
          </a:xfrm>
          <a:prstGeom prst="rect">
            <a:avLst/>
          </a:prstGeom>
        </p:spPr>
        <p:txBody>
          <a:bodyPr anchor="ctr"/>
          <a:lstStyle>
            <a:lvl1pPr marL="0" indent="0" algn="r">
              <a:buNone/>
              <a:defRPr sz="3200" baseline="0">
                <a:solidFill>
                  <a:schemeClr val="accent2"/>
                </a:solidFill>
                <a:latin typeface="+mj-lt"/>
              </a:defRPr>
            </a:lvl1pPr>
          </a:lstStyle>
          <a:p>
            <a:pPr lvl="0"/>
            <a:r>
              <a:rPr lang="es-ES_tradnl" dirty="0"/>
              <a:t>Editar nombre</a:t>
            </a:r>
            <a:endParaRPr lang="es-ES" dirty="0"/>
          </a:p>
        </p:txBody>
      </p:sp>
      <p:sp>
        <p:nvSpPr>
          <p:cNvPr id="29" name="Text Placeholder 34"/>
          <p:cNvSpPr>
            <a:spLocks noGrp="1"/>
          </p:cNvSpPr>
          <p:nvPr>
            <p:ph type="body" sz="quarter" idx="14" hasCustomPrompt="1"/>
          </p:nvPr>
        </p:nvSpPr>
        <p:spPr>
          <a:xfrm>
            <a:off x="1981200" y="3360682"/>
            <a:ext cx="3429001" cy="646112"/>
          </a:xfrm>
          <a:prstGeom prst="rect">
            <a:avLst/>
          </a:prstGeom>
        </p:spPr>
        <p:txBody>
          <a:bodyPr anchor="ctr"/>
          <a:lstStyle>
            <a:lvl1pPr marL="0" indent="0" algn="r">
              <a:buNone/>
              <a:defRPr sz="2400" b="1" baseline="0">
                <a:solidFill>
                  <a:schemeClr val="accent1"/>
                </a:solidFill>
                <a:latin typeface="+mj-lt"/>
              </a:defRPr>
            </a:lvl1pPr>
          </a:lstStyle>
          <a:p>
            <a:pPr lvl="0"/>
            <a:r>
              <a:rPr lang="es-ES_tradnl" dirty="0"/>
              <a:t>Editar puesto</a:t>
            </a:r>
            <a:endParaRPr lang="es-ES" dirty="0"/>
          </a:p>
        </p:txBody>
      </p:sp>
      <p:sp>
        <p:nvSpPr>
          <p:cNvPr id="30" name="Text Placeholder 43"/>
          <p:cNvSpPr>
            <a:spLocks noGrp="1"/>
          </p:cNvSpPr>
          <p:nvPr>
            <p:ph type="body" sz="quarter" idx="18" hasCustomPrompt="1"/>
          </p:nvPr>
        </p:nvSpPr>
        <p:spPr>
          <a:xfrm>
            <a:off x="1981200" y="4019216"/>
            <a:ext cx="3429001" cy="1100783"/>
          </a:xfrm>
          <a:prstGeom prst="rect">
            <a:avLst/>
          </a:prstGeom>
        </p:spPr>
        <p:txBody>
          <a:bodyPr/>
          <a:lstStyle>
            <a:lvl1pPr marL="0" indent="0" algn="r">
              <a:buNone/>
              <a:defRPr sz="2000" baseline="0">
                <a:solidFill>
                  <a:schemeClr val="tx1">
                    <a:lumMod val="75000"/>
                    <a:lumOff val="25000"/>
                  </a:schemeClr>
                </a:solidFill>
                <a:latin typeface="+mn-lt"/>
              </a:defRPr>
            </a:lvl1pPr>
          </a:lstStyle>
          <a:p>
            <a:pPr lvl="0"/>
            <a:r>
              <a:rPr lang="es-ES_tradnl" sz="2000" dirty="0">
                <a:latin typeface="+mj-lt"/>
              </a:rPr>
              <a:t>Editar texto</a:t>
            </a:r>
            <a:endParaRPr lang="es-ES" dirty="0"/>
          </a:p>
        </p:txBody>
      </p:sp>
      <p:sp>
        <p:nvSpPr>
          <p:cNvPr id="31" name="Text Placeholder 43"/>
          <p:cNvSpPr>
            <a:spLocks noGrp="1"/>
          </p:cNvSpPr>
          <p:nvPr>
            <p:ph type="body" sz="quarter" idx="19" hasCustomPrompt="1"/>
          </p:nvPr>
        </p:nvSpPr>
        <p:spPr>
          <a:xfrm>
            <a:off x="1981200" y="5520262"/>
            <a:ext cx="6439172" cy="1981201"/>
          </a:xfrm>
          <a:prstGeom prst="rect">
            <a:avLst/>
          </a:prstGeom>
        </p:spPr>
        <p:txBody>
          <a:bodyPr/>
          <a:lstStyle>
            <a:lvl1pPr marL="0" indent="0" algn="r">
              <a:buNone/>
              <a:defRPr sz="2000" baseline="0">
                <a:solidFill>
                  <a:schemeClr val="tx1">
                    <a:lumMod val="75000"/>
                    <a:lumOff val="25000"/>
                  </a:schemeClr>
                </a:solidFill>
                <a:latin typeface="+mn-lt"/>
              </a:defRPr>
            </a:lvl1pPr>
          </a:lstStyle>
          <a:p>
            <a:pPr lvl="0"/>
            <a:r>
              <a:rPr lang="es-ES_tradnl" dirty="0"/>
              <a:t>Editar texto</a:t>
            </a:r>
            <a:endParaRPr lang="es-ES" dirty="0"/>
          </a:p>
        </p:txBody>
      </p:sp>
      <p:sp>
        <p:nvSpPr>
          <p:cNvPr id="32" name="Text Placeholder 43"/>
          <p:cNvSpPr>
            <a:spLocks noGrp="1"/>
          </p:cNvSpPr>
          <p:nvPr>
            <p:ph type="body" sz="quarter" idx="20" hasCustomPrompt="1"/>
          </p:nvPr>
        </p:nvSpPr>
        <p:spPr>
          <a:xfrm>
            <a:off x="9874883" y="5524500"/>
            <a:ext cx="6431915" cy="1981201"/>
          </a:xfrm>
          <a:prstGeom prst="rect">
            <a:avLst/>
          </a:prstGeom>
        </p:spPr>
        <p:txBody>
          <a:bodyPr/>
          <a:lstStyle>
            <a:lvl1pPr marL="0" indent="0" algn="l">
              <a:buNone/>
              <a:defRPr sz="2000" baseline="0">
                <a:solidFill>
                  <a:schemeClr val="tx1">
                    <a:lumMod val="75000"/>
                    <a:lumOff val="25000"/>
                  </a:schemeClr>
                </a:solidFill>
                <a:latin typeface="+mn-lt"/>
              </a:defRPr>
            </a:lvl1pPr>
          </a:lstStyle>
          <a:p>
            <a:pPr lvl="0"/>
            <a:r>
              <a:rPr lang="es-ES_tradnl" dirty="0"/>
              <a:t>Editar texto</a:t>
            </a:r>
            <a:endParaRPr lang="es-ES" dirty="0"/>
          </a:p>
        </p:txBody>
      </p:sp>
      <p:sp>
        <p:nvSpPr>
          <p:cNvPr id="33" name="Text Placeholder 43"/>
          <p:cNvSpPr>
            <a:spLocks noGrp="1"/>
          </p:cNvSpPr>
          <p:nvPr>
            <p:ph type="body" sz="quarter" idx="21" hasCustomPrompt="1"/>
          </p:nvPr>
        </p:nvSpPr>
        <p:spPr>
          <a:xfrm>
            <a:off x="12877798" y="4019216"/>
            <a:ext cx="3429001" cy="1100783"/>
          </a:xfrm>
          <a:prstGeom prst="rect">
            <a:avLst/>
          </a:prstGeom>
        </p:spPr>
        <p:txBody>
          <a:bodyPr/>
          <a:lstStyle>
            <a:lvl1pPr marL="0" indent="0" algn="l">
              <a:buNone/>
              <a:defRPr sz="2000" baseline="0">
                <a:solidFill>
                  <a:schemeClr val="tx1">
                    <a:lumMod val="75000"/>
                    <a:lumOff val="25000"/>
                  </a:schemeClr>
                </a:solidFill>
                <a:latin typeface="+mn-lt"/>
              </a:defRPr>
            </a:lvl1pPr>
          </a:lstStyle>
          <a:p>
            <a:pPr lvl="0"/>
            <a:r>
              <a:rPr lang="es-ES_tradnl" sz="2000" dirty="0">
                <a:latin typeface="+mj-lt"/>
              </a:rPr>
              <a:t>Editar texto</a:t>
            </a:r>
            <a:endParaRPr lang="es-ES" dirty="0"/>
          </a:p>
        </p:txBody>
      </p:sp>
      <p:sp>
        <p:nvSpPr>
          <p:cNvPr id="36" name="Text Placeholder 34"/>
          <p:cNvSpPr>
            <a:spLocks noGrp="1"/>
          </p:cNvSpPr>
          <p:nvPr>
            <p:ph type="body" sz="quarter" idx="22" hasCustomPrompt="1"/>
          </p:nvPr>
        </p:nvSpPr>
        <p:spPr>
          <a:xfrm>
            <a:off x="12877798" y="3360682"/>
            <a:ext cx="3429001" cy="646112"/>
          </a:xfrm>
          <a:prstGeom prst="rect">
            <a:avLst/>
          </a:prstGeom>
        </p:spPr>
        <p:txBody>
          <a:bodyPr anchor="ctr"/>
          <a:lstStyle>
            <a:lvl1pPr marL="0" indent="0" algn="l">
              <a:buNone/>
              <a:defRPr sz="2400" b="1" baseline="0">
                <a:solidFill>
                  <a:schemeClr val="accent3"/>
                </a:solidFill>
                <a:latin typeface="+mj-lt"/>
              </a:defRPr>
            </a:lvl1pPr>
          </a:lstStyle>
          <a:p>
            <a:pPr lvl="0"/>
            <a:r>
              <a:rPr lang="es-ES_tradnl" dirty="0"/>
              <a:t>Editar puesto</a:t>
            </a:r>
            <a:endParaRPr lang="es-ES" dirty="0"/>
          </a:p>
        </p:txBody>
      </p:sp>
      <p:sp>
        <p:nvSpPr>
          <p:cNvPr id="37" name="Text Placeholder 34"/>
          <p:cNvSpPr>
            <a:spLocks noGrp="1"/>
          </p:cNvSpPr>
          <p:nvPr>
            <p:ph type="body" sz="quarter" idx="23" hasCustomPrompt="1"/>
          </p:nvPr>
        </p:nvSpPr>
        <p:spPr>
          <a:xfrm>
            <a:off x="12877798" y="2689015"/>
            <a:ext cx="3429001" cy="646112"/>
          </a:xfrm>
          <a:prstGeom prst="rect">
            <a:avLst/>
          </a:prstGeom>
        </p:spPr>
        <p:txBody>
          <a:bodyPr anchor="ctr"/>
          <a:lstStyle>
            <a:lvl1pPr marL="0" indent="0" algn="l">
              <a:buNone/>
              <a:defRPr sz="3200" baseline="0">
                <a:solidFill>
                  <a:schemeClr val="accent2"/>
                </a:solidFill>
                <a:latin typeface="+mj-lt"/>
              </a:defRPr>
            </a:lvl1pPr>
          </a:lstStyle>
          <a:p>
            <a:pPr lvl="0"/>
            <a:r>
              <a:rPr lang="es-ES_tradnl" dirty="0"/>
              <a:t>Editar nombre</a:t>
            </a:r>
            <a:endParaRPr lang="es-ES" dirty="0"/>
          </a:p>
        </p:txBody>
      </p:sp>
      <p:sp>
        <p:nvSpPr>
          <p:cNvPr id="26" name="Picture Placeholder 2"/>
          <p:cNvSpPr>
            <a:spLocks noGrp="1"/>
          </p:cNvSpPr>
          <p:nvPr>
            <p:ph type="pic" sz="quarter" idx="11"/>
          </p:nvPr>
        </p:nvSpPr>
        <p:spPr>
          <a:xfrm>
            <a:off x="5905773" y="2705100"/>
            <a:ext cx="2514601" cy="2514600"/>
          </a:xfrm>
          <a:prstGeom prst="roundRect">
            <a:avLst>
              <a:gd name="adj" fmla="val 50000"/>
            </a:avLst>
          </a:prstGeom>
        </p:spPr>
      </p:sp>
      <p:cxnSp>
        <p:nvCxnSpPr>
          <p:cNvPr id="19" name="Straight Connector 1">
            <a:extLst>
              <a:ext uri="{FF2B5EF4-FFF2-40B4-BE49-F238E27FC236}">
                <a16:creationId xmlns:a16="http://schemas.microsoft.com/office/drawing/2014/main" id="{77D52262-597B-4D20-BE15-7B83D2E27C11}"/>
              </a:ext>
            </a:extLst>
          </p:cNvPr>
          <p:cNvCxnSpPr/>
          <p:nvPr userDrawn="1"/>
        </p:nvCxnSpPr>
        <p:spPr>
          <a:xfrm>
            <a:off x="704851"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5">
            <a:extLst>
              <a:ext uri="{FF2B5EF4-FFF2-40B4-BE49-F238E27FC236}">
                <a16:creationId xmlns:a16="http://schemas.microsoft.com/office/drawing/2014/main" id="{4A76FEA7-0F8D-4E51-9621-818669C89ABA}"/>
              </a:ext>
            </a:extLst>
          </p:cNvPr>
          <p:cNvSpPr>
            <a:spLocks noGrp="1"/>
          </p:cNvSpPr>
          <p:nvPr>
            <p:ph type="body" sz="quarter" idx="10" hasCustomPrompt="1"/>
          </p:nvPr>
        </p:nvSpPr>
        <p:spPr>
          <a:xfrm>
            <a:off x="838201" y="871796"/>
            <a:ext cx="14360459" cy="695446"/>
          </a:xfrm>
          <a:prstGeom prst="rect">
            <a:avLst/>
          </a:prstGeom>
        </p:spPr>
        <p:txBody>
          <a:bodyPr anchor="ctr"/>
          <a:lstStyle>
            <a:lvl1pPr marL="0" indent="0">
              <a:buNone/>
              <a:defRPr sz="4500" b="0" baseline="0">
                <a:solidFill>
                  <a:schemeClr val="tx1"/>
                </a:solidFill>
                <a:effectLst/>
                <a:latin typeface="+mj-lt"/>
              </a:defRPr>
            </a:lvl1pPr>
          </a:lstStyle>
          <a:p>
            <a:pPr lvl="0"/>
            <a:r>
              <a:rPr lang="es-ES_tradnl" dirty="0"/>
              <a:t>Organización</a:t>
            </a:r>
            <a:endParaRPr lang="es-ES" dirty="0"/>
          </a:p>
        </p:txBody>
      </p:sp>
    </p:spTree>
    <p:extLst>
      <p:ext uri="{BB962C8B-B14F-4D97-AF65-F5344CB8AC3E}">
        <p14:creationId xmlns:p14="http://schemas.microsoft.com/office/powerpoint/2010/main" val="2325606284"/>
      </p:ext>
    </p:extLst>
  </p:cSld>
  <p:clrMapOvr>
    <a:masterClrMapping/>
  </p:clrMapOvr>
  <p:hf hdr="0" ftr="0" dt="0"/>
  <p:extLst>
    <p:ext uri="{DCECCB84-F9BA-43D5-87BE-67443E8EF086}">
      <p15:sldGuideLst xmlns:p15="http://schemas.microsoft.com/office/powerpoint/2012/main">
        <p15:guide id="1" orient="horz" pos="4728">
          <p15:clr>
            <a:srgbClr val="FBAE40"/>
          </p15:clr>
        </p15:guide>
        <p15:guide id="2" orient="horz" pos="1704">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Gran título_03">
    <p:spTree>
      <p:nvGrpSpPr>
        <p:cNvPr id="1" name=""/>
        <p:cNvGrpSpPr/>
        <p:nvPr/>
      </p:nvGrpSpPr>
      <p:grpSpPr>
        <a:xfrm>
          <a:off x="0" y="0"/>
          <a:ext cx="0" cy="0"/>
          <a:chOff x="0" y="0"/>
          <a:chExt cx="0" cy="0"/>
        </a:xfrm>
      </p:grpSpPr>
      <p:sp>
        <p:nvSpPr>
          <p:cNvPr id="3" name="Овал 25"/>
          <p:cNvSpPr/>
          <p:nvPr userDrawn="1"/>
        </p:nvSpPr>
        <p:spPr>
          <a:xfrm>
            <a:off x="11038974" y="3266576"/>
            <a:ext cx="3753852" cy="3753852"/>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3900" b="1">
              <a:solidFill>
                <a:schemeClr val="accent2"/>
              </a:solidFill>
              <a:latin typeface="+mj-lt"/>
            </a:endParaRPr>
          </a:p>
        </p:txBody>
      </p:sp>
      <p:sp>
        <p:nvSpPr>
          <p:cNvPr id="4" name="Freeform 3"/>
          <p:cNvSpPr/>
          <p:nvPr userDrawn="1"/>
        </p:nvSpPr>
        <p:spPr>
          <a:xfrm>
            <a:off x="5486399" y="2400300"/>
            <a:ext cx="12801601" cy="5486401"/>
          </a:xfrm>
          <a:custGeom>
            <a:avLst/>
            <a:gdLst>
              <a:gd name="connsiteX0" fmla="*/ 0 w 12801600"/>
              <a:gd name="connsiteY0" fmla="*/ 0 h 5486400"/>
              <a:gd name="connsiteX1" fmla="*/ 12801600 w 12801600"/>
              <a:gd name="connsiteY1" fmla="*/ 0 h 5486400"/>
              <a:gd name="connsiteX2" fmla="*/ 12801600 w 12801600"/>
              <a:gd name="connsiteY2" fmla="*/ 5486400 h 5486400"/>
              <a:gd name="connsiteX3" fmla="*/ 0 w 12801600"/>
              <a:gd name="connsiteY3" fmla="*/ 5486400 h 5486400"/>
            </a:gdLst>
            <a:ahLst/>
            <a:cxnLst>
              <a:cxn ang="0">
                <a:pos x="connsiteX0" y="connsiteY0"/>
              </a:cxn>
              <a:cxn ang="0">
                <a:pos x="connsiteX1" y="connsiteY1"/>
              </a:cxn>
              <a:cxn ang="0">
                <a:pos x="connsiteX2" y="connsiteY2"/>
              </a:cxn>
              <a:cxn ang="0">
                <a:pos x="connsiteX3" y="connsiteY3"/>
              </a:cxn>
            </a:cxnLst>
            <a:rect l="l" t="t" r="r" b="b"/>
            <a:pathLst>
              <a:path w="12801600" h="5486400">
                <a:moveTo>
                  <a:pt x="0" y="0"/>
                </a:moveTo>
                <a:lnTo>
                  <a:pt x="12801600" y="0"/>
                </a:lnTo>
                <a:lnTo>
                  <a:pt x="12801600" y="5486400"/>
                </a:lnTo>
                <a:lnTo>
                  <a:pt x="0" y="5486400"/>
                </a:lnTo>
                <a:close/>
              </a:path>
            </a:pathLst>
          </a:custGeom>
          <a:solidFill>
            <a:srgbClr val="33ACE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 name="Oval 4"/>
          <p:cNvSpPr/>
          <p:nvPr userDrawn="1"/>
        </p:nvSpPr>
        <p:spPr>
          <a:xfrm>
            <a:off x="2743199" y="2400300"/>
            <a:ext cx="5486399" cy="5486401"/>
          </a:xfrm>
          <a:prstGeom prst="ellipse">
            <a:avLst/>
          </a:prstGeom>
          <a:solidFill>
            <a:srgbClr val="33ACE2"/>
          </a:solidFill>
          <a:ln w="254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 name="Title 7"/>
          <p:cNvSpPr>
            <a:spLocks noGrp="1"/>
          </p:cNvSpPr>
          <p:nvPr>
            <p:ph type="title" hasCustomPrompt="1"/>
          </p:nvPr>
        </p:nvSpPr>
        <p:spPr>
          <a:xfrm>
            <a:off x="8229600" y="4785710"/>
            <a:ext cx="7784690" cy="715581"/>
          </a:xfrm>
          <a:prstGeom prst="rect">
            <a:avLst/>
          </a:prstGeom>
          <a:noFill/>
        </p:spPr>
        <p:txBody>
          <a:bodyPr wrap="square" rtlCol="0">
            <a:spAutoFit/>
          </a:bodyPr>
          <a:lstStyle>
            <a:lvl1pPr algn="ctr">
              <a:defRPr lang="uk-UA" sz="4500" b="1">
                <a:solidFill>
                  <a:schemeClr val="bg2"/>
                </a:solidFill>
                <a:latin typeface="+mj-lt"/>
                <a:ea typeface="Roboto Condensed" panose="02000000000000000000" pitchFamily="2" charset="0"/>
                <a:cs typeface="+mn-cs"/>
              </a:defRPr>
            </a:lvl1pPr>
          </a:lstStyle>
          <a:p>
            <a:pPr marL="0" lvl="0"/>
            <a:r>
              <a:rPr lang="en-US" err="1"/>
              <a:t>Editar</a:t>
            </a:r>
            <a:r>
              <a:rPr lang="en-US"/>
              <a:t> </a:t>
            </a:r>
            <a:r>
              <a:rPr lang="en-US" err="1"/>
              <a:t>título</a:t>
            </a:r>
            <a:endParaRPr lang="uk-UA"/>
          </a:p>
        </p:txBody>
      </p:sp>
    </p:spTree>
    <p:extLst>
      <p:ext uri="{BB962C8B-B14F-4D97-AF65-F5344CB8AC3E}">
        <p14:creationId xmlns:p14="http://schemas.microsoft.com/office/powerpoint/2010/main" val="1911761965"/>
      </p:ext>
    </p:extLst>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lide estándar">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914400" y="842359"/>
            <a:ext cx="14897100" cy="715581"/>
          </a:xfrm>
          <a:prstGeom prst="rect">
            <a:avLst/>
          </a:prstGeom>
          <a:noFill/>
        </p:spPr>
        <p:txBody>
          <a:bodyPr wrap="square" rtlCol="0" anchor="ctr">
            <a:spAutoFit/>
          </a:bodyPr>
          <a:lstStyle>
            <a:lvl1pPr>
              <a:defRPr lang="uk-UA" sz="4500" b="1" baseline="0">
                <a:solidFill>
                  <a:schemeClr val="tx1"/>
                </a:solidFill>
                <a:latin typeface="+mj-lt"/>
                <a:ea typeface="Roboto Condensed" panose="02000000000000000000" pitchFamily="2" charset="0"/>
                <a:cs typeface="+mn-cs"/>
              </a:defRPr>
            </a:lvl1pPr>
          </a:lstStyle>
          <a:p>
            <a:pPr marL="0" lvl="0"/>
            <a:r>
              <a:rPr lang="en-US" dirty="0" err="1"/>
              <a:t>Editar</a:t>
            </a:r>
            <a:r>
              <a:rPr lang="en-US" dirty="0"/>
              <a:t> </a:t>
            </a:r>
            <a:r>
              <a:rPr lang="en-US" dirty="0" err="1"/>
              <a:t>título</a:t>
            </a:r>
            <a:endParaRPr lang="uk-UA" dirty="0"/>
          </a:p>
        </p:txBody>
      </p:sp>
      <p:cxnSp>
        <p:nvCxnSpPr>
          <p:cNvPr id="10" name="Straight Connector 9"/>
          <p:cNvCxnSpPr/>
          <p:nvPr userDrawn="1"/>
        </p:nvCxnSpPr>
        <p:spPr>
          <a:xfrm>
            <a:off x="685800" y="6477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6159260"/>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LCANCE MAIN_02">
    <p:spTree>
      <p:nvGrpSpPr>
        <p:cNvPr id="1" name=""/>
        <p:cNvGrpSpPr/>
        <p:nvPr/>
      </p:nvGrpSpPr>
      <p:grpSpPr>
        <a:xfrm>
          <a:off x="0" y="0"/>
          <a:ext cx="0" cy="0"/>
          <a:chOff x="0" y="0"/>
          <a:chExt cx="0" cy="0"/>
        </a:xfrm>
      </p:grpSpPr>
      <p:cxnSp>
        <p:nvCxnSpPr>
          <p:cNvPr id="2" name="Straight Connector 1"/>
          <p:cNvCxnSpPr/>
          <p:nvPr userDrawn="1"/>
        </p:nvCxnSpPr>
        <p:spPr>
          <a:xfrm>
            <a:off x="704851"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38201" y="842361"/>
            <a:ext cx="8305799" cy="715581"/>
          </a:xfrm>
          <a:prstGeom prst="rect">
            <a:avLst/>
          </a:prstGeom>
          <a:noFill/>
        </p:spPr>
        <p:txBody>
          <a:bodyPr wrap="square" rtlCol="0">
            <a:spAutoFit/>
          </a:bodyPr>
          <a:lstStyle/>
          <a:p>
            <a:pPr marL="0" lvl="0" algn="l" defTabSz="1371600" rtl="0" eaLnBrk="1" latinLnBrk="0" hangingPunct="1">
              <a:lnSpc>
                <a:spcPct val="90000"/>
              </a:lnSpc>
              <a:spcBef>
                <a:spcPct val="0"/>
              </a:spcBef>
              <a:buNone/>
            </a:pPr>
            <a:r>
              <a:rPr lang="es-ES" sz="4500" b="1" kern="1200" dirty="0">
                <a:solidFill>
                  <a:schemeClr val="tx1"/>
                </a:solidFill>
                <a:latin typeface="+mj-lt"/>
                <a:ea typeface="Roboto Condensed" panose="02000000000000000000" pitchFamily="2" charset="0"/>
                <a:cs typeface="+mn-cs"/>
              </a:rPr>
              <a:t>Alcance</a:t>
            </a:r>
          </a:p>
        </p:txBody>
      </p:sp>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t="15344" b="38166"/>
          <a:stretch/>
        </p:blipFill>
        <p:spPr>
          <a:xfrm>
            <a:off x="0" y="2400300"/>
            <a:ext cx="18288000" cy="5638800"/>
          </a:xfrm>
          <a:prstGeom prst="rect">
            <a:avLst/>
          </a:prstGeom>
          <a:ln>
            <a:noFill/>
          </a:ln>
        </p:spPr>
      </p:pic>
    </p:spTree>
    <p:extLst>
      <p:ext uri="{BB962C8B-B14F-4D97-AF65-F5344CB8AC3E}">
        <p14:creationId xmlns:p14="http://schemas.microsoft.com/office/powerpoint/2010/main" val="32977440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hf hdr="0" ftr="0" dt="0"/>
  <p:extLst>
    <p:ext uri="{DCECCB84-F9BA-43D5-87BE-67443E8EF086}">
      <p15:sldGuideLst xmlns:p15="http://schemas.microsoft.com/office/powerpoint/2012/main">
        <p15:guide id="1" orient="horz" pos="5064">
          <p15:clr>
            <a:srgbClr val="FBAE40"/>
          </p15:clr>
        </p15:guide>
        <p15:guide id="2" orient="horz" pos="1512">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Sól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8384452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Repsol" panose="02000506030000020004" pitchFamily="2" charset="0"/>
              </a:defRPr>
            </a:lvl1pPr>
          </a:lstStyle>
          <a:p>
            <a:r>
              <a:rPr lang="en-US" dirty="0"/>
              <a:t>Click to edit Master title style</a:t>
            </a:r>
            <a:endParaRPr lang="es-ES" dirty="0"/>
          </a:p>
        </p:txBody>
      </p:sp>
      <p:sp>
        <p:nvSpPr>
          <p:cNvPr id="3" name="Content Placeholder 2"/>
          <p:cNvSpPr>
            <a:spLocks noGrp="1"/>
          </p:cNvSpPr>
          <p:nvPr>
            <p:ph idx="1"/>
          </p:nvPr>
        </p:nvSpPr>
        <p:spPr/>
        <p:txBody>
          <a:bodyPr/>
          <a:lstStyle>
            <a:lvl1pPr>
              <a:defRPr>
                <a:latin typeface="Repsol" panose="02000506030000020004" pitchFamily="2" charset="0"/>
              </a:defRPr>
            </a:lvl1pPr>
            <a:lvl2pPr>
              <a:defRPr>
                <a:latin typeface="Repsol" panose="02000506030000020004" pitchFamily="2" charset="0"/>
              </a:defRPr>
            </a:lvl2pPr>
            <a:lvl3pPr>
              <a:defRPr>
                <a:latin typeface="Repsol" panose="02000506030000020004" pitchFamily="2" charset="0"/>
              </a:defRPr>
            </a:lvl3pPr>
            <a:lvl4pPr>
              <a:defRPr>
                <a:latin typeface="Repsol" panose="02000506030000020004" pitchFamily="2" charset="0"/>
              </a:defRPr>
            </a:lvl4pPr>
            <a:lvl5pPr>
              <a:defRPr>
                <a:latin typeface="Repsol" panose="02000506030000020004" pitchFamily="2"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s-ES" dirty="0"/>
          </a:p>
        </p:txBody>
      </p:sp>
      <p:sp>
        <p:nvSpPr>
          <p:cNvPr id="4" name="Date Placeholder 3"/>
          <p:cNvSpPr>
            <a:spLocks noGrp="1"/>
          </p:cNvSpPr>
          <p:nvPr>
            <p:ph type="dt" sz="half" idx="10"/>
          </p:nvPr>
        </p:nvSpPr>
        <p:spPr/>
        <p:txBody>
          <a:bodyPr/>
          <a:lstStyle/>
          <a:p>
            <a:fld id="{7D0122C9-F4CD-4356-A134-2A8DB7401CA0}" type="datetimeFigureOut">
              <a:rPr lang="es-ES" smtClean="0"/>
              <a:t>30/01/2020</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D1D50012-7C94-4A39-A94F-EAA34A9C0892}" type="slidenum">
              <a:rPr lang="es-ES" smtClean="0"/>
              <a:t>‹Nº›</a:t>
            </a:fld>
            <a:endParaRPr lang="es-ES"/>
          </a:p>
        </p:txBody>
      </p:sp>
    </p:spTree>
    <p:extLst>
      <p:ext uri="{BB962C8B-B14F-4D97-AF65-F5344CB8AC3E}">
        <p14:creationId xmlns:p14="http://schemas.microsoft.com/office/powerpoint/2010/main" val="36901128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ntenido - foto 4">
    <p:spTree>
      <p:nvGrpSpPr>
        <p:cNvPr id="1" name=""/>
        <p:cNvGrpSpPr/>
        <p:nvPr/>
      </p:nvGrpSpPr>
      <p:grpSpPr>
        <a:xfrm>
          <a:off x="0" y="0"/>
          <a:ext cx="0" cy="0"/>
          <a:chOff x="0" y="0"/>
          <a:chExt cx="0" cy="0"/>
        </a:xfrm>
      </p:grpSpPr>
      <p:sp>
        <p:nvSpPr>
          <p:cNvPr id="12" name="Text Placeholder 2">
            <a:extLst>
              <a:ext uri="{FF2B5EF4-FFF2-40B4-BE49-F238E27FC236}">
                <a16:creationId xmlns:a16="http://schemas.microsoft.com/office/drawing/2014/main" id="{1D7F85A1-E426-49AE-9C3E-BA630B611D50}"/>
              </a:ext>
            </a:extLst>
          </p:cNvPr>
          <p:cNvSpPr>
            <a:spLocks noGrp="1"/>
          </p:cNvSpPr>
          <p:nvPr>
            <p:ph type="body" sz="quarter" idx="15" hasCustomPrompt="1"/>
          </p:nvPr>
        </p:nvSpPr>
        <p:spPr>
          <a:xfrm>
            <a:off x="8991600" y="2381251"/>
            <a:ext cx="8610600" cy="5486401"/>
          </a:xfrm>
          <a:prstGeom prst="rect">
            <a:avLst/>
          </a:prstGeom>
        </p:spPr>
        <p:txBody>
          <a:bodyPr/>
          <a:lstStyle>
            <a:lvl1pPr marL="0" indent="0">
              <a:buNone/>
              <a:defRPr lang="en-US" sz="2000" kern="1200" baseline="0" dirty="0" smtClean="0">
                <a:solidFill>
                  <a:schemeClr val="tx1">
                    <a:lumMod val="75000"/>
                    <a:lumOff val="25000"/>
                  </a:schemeClr>
                </a:solidFill>
                <a:latin typeface="+mn-lt"/>
                <a:ea typeface="+mn-ea"/>
                <a:cs typeface="+mn-cs"/>
              </a:defRPr>
            </a:lvl1pPr>
          </a:lstStyle>
          <a:p>
            <a:pPr marL="0" lvl="0" indent="0" algn="l" defTabSz="1371600" rtl="0" eaLnBrk="1" latinLnBrk="0" hangingPunct="1">
              <a:lnSpc>
                <a:spcPct val="90000"/>
              </a:lnSpc>
              <a:spcBef>
                <a:spcPts val="1500"/>
              </a:spcBef>
              <a:buFont typeface="Arial" panose="020B0604020202020204" pitchFamily="34" charset="0"/>
              <a:buNone/>
            </a:pPr>
            <a:r>
              <a:rPr lang="en-US" dirty="0" err="1"/>
              <a:t>Editar</a:t>
            </a:r>
            <a:r>
              <a:rPr lang="en-US" dirty="0"/>
              <a:t> </a:t>
            </a:r>
            <a:r>
              <a:rPr lang="en-US" dirty="0" err="1"/>
              <a:t>texto</a:t>
            </a:r>
            <a:endParaRPr lang="en-US" dirty="0"/>
          </a:p>
        </p:txBody>
      </p:sp>
      <p:cxnSp>
        <p:nvCxnSpPr>
          <p:cNvPr id="13" name="Straight Connector 1">
            <a:extLst>
              <a:ext uri="{FF2B5EF4-FFF2-40B4-BE49-F238E27FC236}">
                <a16:creationId xmlns:a16="http://schemas.microsoft.com/office/drawing/2014/main" id="{B18C37CD-8E34-4B07-8B4A-6A5CE2A733EF}"/>
              </a:ext>
            </a:extLst>
          </p:cNvPr>
          <p:cNvCxnSpPr/>
          <p:nvPr userDrawn="1"/>
        </p:nvCxnSpPr>
        <p:spPr>
          <a:xfrm>
            <a:off x="704851"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5">
            <a:extLst>
              <a:ext uri="{FF2B5EF4-FFF2-40B4-BE49-F238E27FC236}">
                <a16:creationId xmlns:a16="http://schemas.microsoft.com/office/drawing/2014/main" id="{84FE12FC-ADB2-4924-A792-257364F876C6}"/>
              </a:ext>
            </a:extLst>
          </p:cNvPr>
          <p:cNvSpPr>
            <a:spLocks noGrp="1"/>
          </p:cNvSpPr>
          <p:nvPr>
            <p:ph type="body" sz="quarter" idx="10" hasCustomPrompt="1"/>
          </p:nvPr>
        </p:nvSpPr>
        <p:spPr>
          <a:xfrm>
            <a:off x="838201" y="871796"/>
            <a:ext cx="14360459" cy="695446"/>
          </a:xfrm>
          <a:prstGeom prst="rect">
            <a:avLst/>
          </a:prstGeom>
        </p:spPr>
        <p:txBody>
          <a:bodyPr anchor="ctr"/>
          <a:lstStyle>
            <a:lvl1pPr marL="0" indent="0">
              <a:buNone/>
              <a:defRPr sz="4500" b="0" baseline="0">
                <a:solidFill>
                  <a:schemeClr val="tx1"/>
                </a:solidFill>
                <a:effectLst/>
                <a:latin typeface="+mj-lt"/>
              </a:defRPr>
            </a:lvl1pPr>
          </a:lstStyle>
          <a:p>
            <a:pPr lvl="0"/>
            <a:r>
              <a:rPr lang="es-ES_tradnl" dirty="0"/>
              <a:t>Editar título</a:t>
            </a:r>
            <a:endParaRPr lang="es-ES" dirty="0"/>
          </a:p>
        </p:txBody>
      </p:sp>
      <p:sp>
        <p:nvSpPr>
          <p:cNvPr id="15" name="Picture Placeholder 4">
            <a:extLst>
              <a:ext uri="{FF2B5EF4-FFF2-40B4-BE49-F238E27FC236}">
                <a16:creationId xmlns:a16="http://schemas.microsoft.com/office/drawing/2014/main" id="{85D13568-8511-46BD-B944-6CABACBEFDE9}"/>
              </a:ext>
            </a:extLst>
          </p:cNvPr>
          <p:cNvSpPr>
            <a:spLocks noGrp="1"/>
          </p:cNvSpPr>
          <p:nvPr>
            <p:ph type="pic" sz="quarter" idx="24" hasCustomPrompt="1"/>
          </p:nvPr>
        </p:nvSpPr>
        <p:spPr>
          <a:xfrm>
            <a:off x="21771" y="2381251"/>
            <a:ext cx="8610600" cy="5486400"/>
          </a:xfrm>
          <a:prstGeom prst="rect">
            <a:avLst/>
          </a:prstGeom>
        </p:spPr>
        <p:txBody>
          <a:bodyPr/>
          <a:lstStyle>
            <a:lvl1pPr marL="0" indent="0" algn="ctr">
              <a:buNone/>
              <a:defRPr sz="2400" b="0" baseline="0">
                <a:solidFill>
                  <a:srgbClr val="33ACE2"/>
                </a:solidFill>
              </a:defRPr>
            </a:lvl1pPr>
          </a:lstStyle>
          <a:p>
            <a:r>
              <a:rPr lang="es-ES"/>
              <a:t>Añadir foto</a:t>
            </a:r>
          </a:p>
        </p:txBody>
      </p:sp>
    </p:spTree>
    <p:extLst>
      <p:ext uri="{BB962C8B-B14F-4D97-AF65-F5344CB8AC3E}">
        <p14:creationId xmlns:p14="http://schemas.microsoft.com/office/powerpoint/2010/main" val="678601598"/>
      </p:ext>
    </p:extLst>
  </p:cSld>
  <p:clrMapOvr>
    <a:masterClrMapping/>
  </p:clrMapOvr>
  <p:hf hdr="0" ftr="0" dt="0"/>
  <p:extLst>
    <p:ext uri="{DCECCB84-F9BA-43D5-87BE-67443E8EF086}">
      <p15:sldGuideLst xmlns:p15="http://schemas.microsoft.com/office/powerpoint/2012/main">
        <p15:guide id="1" pos="5232">
          <p15:clr>
            <a:srgbClr val="FBAE40"/>
          </p15:clr>
        </p15:guide>
        <p15:guide id="2" orient="horz" pos="1512">
          <p15:clr>
            <a:srgbClr val="FBAE40"/>
          </p15:clr>
        </p15:guide>
        <p15:guide id="3" orient="horz" pos="4968">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Slide estándar contenido">
    <p:spTree>
      <p:nvGrpSpPr>
        <p:cNvPr id="1" name=""/>
        <p:cNvGrpSpPr/>
        <p:nvPr/>
      </p:nvGrpSpPr>
      <p:grpSpPr>
        <a:xfrm>
          <a:off x="0" y="0"/>
          <a:ext cx="0" cy="0"/>
          <a:chOff x="0" y="0"/>
          <a:chExt cx="0" cy="0"/>
        </a:xfrm>
      </p:grpSpPr>
      <p:sp>
        <p:nvSpPr>
          <p:cNvPr id="7" name="Text Placeholder 2">
            <a:extLst>
              <a:ext uri="{FF2B5EF4-FFF2-40B4-BE49-F238E27FC236}">
                <a16:creationId xmlns:a16="http://schemas.microsoft.com/office/drawing/2014/main" id="{D47D52D5-1B5D-4FB8-8869-A6C9A2065CCC}"/>
              </a:ext>
            </a:extLst>
          </p:cNvPr>
          <p:cNvSpPr>
            <a:spLocks noGrp="1"/>
          </p:cNvSpPr>
          <p:nvPr>
            <p:ph type="body" sz="quarter" idx="14" hasCustomPrompt="1"/>
          </p:nvPr>
        </p:nvSpPr>
        <p:spPr>
          <a:xfrm>
            <a:off x="914400" y="2400300"/>
            <a:ext cx="16230600" cy="5867400"/>
          </a:xfrm>
          <a:prstGeom prst="rect">
            <a:avLst/>
          </a:prstGeom>
        </p:spPr>
        <p:txBody>
          <a:bodyPr/>
          <a:lstStyle>
            <a:lvl1pPr marL="0" indent="0">
              <a:buNone/>
              <a:defRPr lang="en-US" sz="2000" kern="1200" baseline="0" dirty="0" smtClean="0">
                <a:solidFill>
                  <a:schemeClr val="tx1">
                    <a:lumMod val="75000"/>
                    <a:lumOff val="25000"/>
                  </a:schemeClr>
                </a:solidFill>
                <a:latin typeface="+mn-lt"/>
                <a:ea typeface="+mn-ea"/>
                <a:cs typeface="+mn-cs"/>
              </a:defRPr>
            </a:lvl1pPr>
          </a:lstStyle>
          <a:p>
            <a:pPr marL="0" lvl="0" indent="0" algn="l" defTabSz="1371600" rtl="0" eaLnBrk="1" latinLnBrk="0" hangingPunct="1">
              <a:lnSpc>
                <a:spcPct val="90000"/>
              </a:lnSpc>
              <a:spcBef>
                <a:spcPts val="1500"/>
              </a:spcBef>
              <a:buFont typeface="Arial" panose="020B0604020202020204" pitchFamily="34" charset="0"/>
              <a:buNone/>
            </a:pPr>
            <a:r>
              <a:rPr lang="en-US" dirty="0" err="1"/>
              <a:t>Editar</a:t>
            </a:r>
            <a:r>
              <a:rPr lang="en-US" dirty="0"/>
              <a:t> </a:t>
            </a:r>
            <a:r>
              <a:rPr lang="en-US" dirty="0" err="1"/>
              <a:t>texto</a:t>
            </a:r>
            <a:endParaRPr lang="en-US" dirty="0"/>
          </a:p>
        </p:txBody>
      </p:sp>
      <p:cxnSp>
        <p:nvCxnSpPr>
          <p:cNvPr id="8" name="Straight Connector 1">
            <a:extLst>
              <a:ext uri="{FF2B5EF4-FFF2-40B4-BE49-F238E27FC236}">
                <a16:creationId xmlns:a16="http://schemas.microsoft.com/office/drawing/2014/main" id="{4DC799D2-2EF2-4747-AC27-4B142BF93C23}"/>
              </a:ext>
            </a:extLst>
          </p:cNvPr>
          <p:cNvCxnSpPr/>
          <p:nvPr userDrawn="1"/>
        </p:nvCxnSpPr>
        <p:spPr>
          <a:xfrm>
            <a:off x="704851"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5">
            <a:extLst>
              <a:ext uri="{FF2B5EF4-FFF2-40B4-BE49-F238E27FC236}">
                <a16:creationId xmlns:a16="http://schemas.microsoft.com/office/drawing/2014/main" id="{8F8B49A1-0898-401A-AE62-D9ED01DA9BED}"/>
              </a:ext>
            </a:extLst>
          </p:cNvPr>
          <p:cNvSpPr>
            <a:spLocks noGrp="1"/>
          </p:cNvSpPr>
          <p:nvPr>
            <p:ph type="body" sz="quarter" idx="10" hasCustomPrompt="1"/>
          </p:nvPr>
        </p:nvSpPr>
        <p:spPr>
          <a:xfrm>
            <a:off x="838201" y="871796"/>
            <a:ext cx="14360459" cy="695446"/>
          </a:xfrm>
          <a:prstGeom prst="rect">
            <a:avLst/>
          </a:prstGeom>
        </p:spPr>
        <p:txBody>
          <a:bodyPr anchor="ctr"/>
          <a:lstStyle>
            <a:lvl1pPr marL="0" indent="0">
              <a:buNone/>
              <a:defRPr sz="4500" b="0" baseline="0">
                <a:solidFill>
                  <a:schemeClr val="tx1"/>
                </a:solidFill>
                <a:effectLst/>
                <a:latin typeface="+mj-lt"/>
              </a:defRPr>
            </a:lvl1pPr>
          </a:lstStyle>
          <a:p>
            <a:pPr lvl="0"/>
            <a:r>
              <a:rPr lang="es-ES_tradnl" dirty="0"/>
              <a:t>Editar título</a:t>
            </a:r>
            <a:endParaRPr lang="es-ES" dirty="0"/>
          </a:p>
        </p:txBody>
      </p:sp>
    </p:spTree>
    <p:extLst>
      <p:ext uri="{BB962C8B-B14F-4D97-AF65-F5344CB8AC3E}">
        <p14:creationId xmlns:p14="http://schemas.microsoft.com/office/powerpoint/2010/main" val="3631488578"/>
      </p:ext>
    </p:extLst>
  </p:cSld>
  <p:clrMapOvr>
    <a:masterClrMapping/>
  </p:clrMapOvr>
  <p:hf hdr="0" ftr="0" dt="0"/>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Slide estándar con texto">
    <p:bg>
      <p:bgPr>
        <a:solidFill>
          <a:schemeClr val="bg2"/>
        </a:solidFill>
        <a:effectLst/>
      </p:bgPr>
    </p:bg>
    <p:spTree>
      <p:nvGrpSpPr>
        <p:cNvPr id="1" name=""/>
        <p:cNvGrpSpPr/>
        <p:nvPr/>
      </p:nvGrpSpPr>
      <p:grpSpPr>
        <a:xfrm>
          <a:off x="0" y="0"/>
          <a:ext cx="0" cy="0"/>
          <a:chOff x="0" y="0"/>
          <a:chExt cx="0" cy="0"/>
        </a:xfrm>
      </p:grpSpPr>
      <p:cxnSp>
        <p:nvCxnSpPr>
          <p:cNvPr id="10" name="Straight Connector 9"/>
          <p:cNvCxnSpPr/>
          <p:nvPr userDrawn="1"/>
        </p:nvCxnSpPr>
        <p:spPr>
          <a:xfrm>
            <a:off x="704851" y="685800"/>
            <a:ext cx="0" cy="1028700"/>
          </a:xfrm>
          <a:prstGeom prst="line">
            <a:avLst/>
          </a:prstGeom>
          <a:ln w="63500">
            <a:solidFill>
              <a:srgbClr val="00AFE8"/>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sz="quarter" idx="14" hasCustomPrompt="1"/>
          </p:nvPr>
        </p:nvSpPr>
        <p:spPr>
          <a:xfrm>
            <a:off x="914400" y="2400300"/>
            <a:ext cx="16230600" cy="5867400"/>
          </a:xfrm>
          <a:prstGeom prst="rect">
            <a:avLst/>
          </a:prstGeom>
        </p:spPr>
        <p:txBody>
          <a:bodyPr/>
          <a:lstStyle>
            <a:lvl1pPr marL="0" indent="0">
              <a:buNone/>
              <a:defRPr lang="en-US" sz="2000" kern="1200" baseline="0" dirty="0" smtClean="0">
                <a:solidFill>
                  <a:schemeClr val="tx1">
                    <a:lumMod val="75000"/>
                    <a:lumOff val="25000"/>
                  </a:schemeClr>
                </a:solidFill>
                <a:latin typeface="+mn-lt"/>
                <a:ea typeface="+mn-ea"/>
                <a:cs typeface="+mn-cs"/>
              </a:defRPr>
            </a:lvl1pPr>
          </a:lstStyle>
          <a:p>
            <a:pPr marL="0" lvl="0" indent="0" algn="l" defTabSz="1371600" rtl="0" eaLnBrk="1" latinLnBrk="0" hangingPunct="1">
              <a:lnSpc>
                <a:spcPct val="90000"/>
              </a:lnSpc>
              <a:spcBef>
                <a:spcPts val="1500"/>
              </a:spcBef>
              <a:buFont typeface="Arial" panose="020B0604020202020204" pitchFamily="34" charset="0"/>
              <a:buNone/>
            </a:pPr>
            <a:r>
              <a:rPr lang="en-US" dirty="0" err="1"/>
              <a:t>Editar</a:t>
            </a:r>
            <a:r>
              <a:rPr lang="en-US" dirty="0"/>
              <a:t> </a:t>
            </a:r>
            <a:r>
              <a:rPr lang="en-US" dirty="0" err="1"/>
              <a:t>texto</a:t>
            </a:r>
            <a:endParaRPr lang="en-US" dirty="0"/>
          </a:p>
        </p:txBody>
      </p:sp>
      <p:sp>
        <p:nvSpPr>
          <p:cNvPr id="4" name="Text Placeholder 3"/>
          <p:cNvSpPr>
            <a:spLocks noGrp="1"/>
          </p:cNvSpPr>
          <p:nvPr>
            <p:ph type="body" sz="quarter" idx="15" hasCustomPrompt="1"/>
          </p:nvPr>
        </p:nvSpPr>
        <p:spPr>
          <a:xfrm>
            <a:off x="914400" y="842359"/>
            <a:ext cx="14882586" cy="715581"/>
          </a:xfrm>
          <a:prstGeom prst="rect">
            <a:avLst/>
          </a:prstGeom>
        </p:spPr>
        <p:txBody>
          <a:bodyPr anchor="ctr"/>
          <a:lstStyle>
            <a:lvl1pPr marL="0" indent="0">
              <a:buNone/>
              <a:defRPr lang="es-ES" sz="4500" b="1" kern="1200" baseline="0" dirty="0">
                <a:solidFill>
                  <a:schemeClr val="tx1"/>
                </a:solidFill>
                <a:latin typeface="+mj-lt"/>
                <a:ea typeface="Roboto Condensed" panose="02000000000000000000" pitchFamily="2" charset="0"/>
                <a:cs typeface="+mn-cs"/>
              </a:defRPr>
            </a:lvl1pPr>
          </a:lstStyle>
          <a:p>
            <a:pPr lvl="0"/>
            <a:r>
              <a:rPr lang="es-ES_tradnl" dirty="0"/>
              <a:t>Editar título</a:t>
            </a:r>
            <a:endParaRPr lang="es-ES" dirty="0"/>
          </a:p>
        </p:txBody>
      </p:sp>
    </p:spTree>
    <p:extLst>
      <p:ext uri="{BB962C8B-B14F-4D97-AF65-F5344CB8AC3E}">
        <p14:creationId xmlns:p14="http://schemas.microsoft.com/office/powerpoint/2010/main" val="2066222483"/>
      </p:ext>
    </p:extLst>
  </p:cSld>
  <p:clrMapOvr>
    <a:overrideClrMapping bg1="lt1" tx1="dk1" bg2="lt2" tx2="dk2" accent1="accent1" accent2="accent2" accent3="accent3" accent4="accent4" accent5="accent5" accent6="accent6" hlink="hlink" folHlink="folHlink"/>
  </p:clrMapOvr>
  <p:hf hdr="0" ftr="0" dt="0"/>
  <p:extLst>
    <p:ext uri="{DCECCB84-F9BA-43D5-87BE-67443E8EF086}">
      <p15:sldGuideLst xmlns:p15="http://schemas.microsoft.com/office/powerpoint/2012/main">
        <p15:guide id="1" orient="horz" pos="324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userDrawn="1">
  <p:cSld name="Título-foto 1">
    <p:spTree>
      <p:nvGrpSpPr>
        <p:cNvPr id="1" name=""/>
        <p:cNvGrpSpPr/>
        <p:nvPr/>
      </p:nvGrpSpPr>
      <p:grpSpPr>
        <a:xfrm>
          <a:off x="0" y="0"/>
          <a:ext cx="0" cy="0"/>
          <a:chOff x="0" y="0"/>
          <a:chExt cx="0" cy="0"/>
        </a:xfrm>
      </p:grpSpPr>
      <p:sp>
        <p:nvSpPr>
          <p:cNvPr id="6" name="Picture Placeholder 4">
            <a:extLst>
              <a:ext uri="{FF2B5EF4-FFF2-40B4-BE49-F238E27FC236}">
                <a16:creationId xmlns:a16="http://schemas.microsoft.com/office/drawing/2014/main" id="{2D088A4E-EB82-483E-959F-D73543DA5AC3}"/>
              </a:ext>
            </a:extLst>
          </p:cNvPr>
          <p:cNvSpPr>
            <a:spLocks noGrp="1"/>
          </p:cNvSpPr>
          <p:nvPr>
            <p:ph type="pic" sz="quarter" idx="24" hasCustomPrompt="1"/>
          </p:nvPr>
        </p:nvSpPr>
        <p:spPr>
          <a:xfrm>
            <a:off x="0" y="2095500"/>
            <a:ext cx="18288000" cy="5943600"/>
          </a:xfrm>
          <a:prstGeom prst="rect">
            <a:avLst/>
          </a:prstGeom>
        </p:spPr>
        <p:txBody>
          <a:bodyPr/>
          <a:lstStyle>
            <a:lvl1pPr marL="0" indent="0" algn="ctr">
              <a:buNone/>
              <a:defRPr sz="2400" b="0" baseline="0">
                <a:solidFill>
                  <a:srgbClr val="33ACE2"/>
                </a:solidFill>
              </a:defRPr>
            </a:lvl1pPr>
          </a:lstStyle>
          <a:p>
            <a:r>
              <a:rPr lang="es-ES"/>
              <a:t>Añadir foto</a:t>
            </a:r>
          </a:p>
        </p:txBody>
      </p:sp>
      <p:cxnSp>
        <p:nvCxnSpPr>
          <p:cNvPr id="2" name="Straight Connector 1"/>
          <p:cNvCxnSpPr/>
          <p:nvPr userDrawn="1"/>
        </p:nvCxnSpPr>
        <p:spPr>
          <a:xfrm>
            <a:off x="704851"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 name="Text Placeholder 5">
            <a:extLst>
              <a:ext uri="{FF2B5EF4-FFF2-40B4-BE49-F238E27FC236}">
                <a16:creationId xmlns:a16="http://schemas.microsoft.com/office/drawing/2014/main" id="{492C2515-4FB4-4186-B2C1-AD4B40BAED1A}"/>
              </a:ext>
            </a:extLst>
          </p:cNvPr>
          <p:cNvSpPr>
            <a:spLocks noGrp="1"/>
          </p:cNvSpPr>
          <p:nvPr>
            <p:ph type="body" sz="quarter" idx="10" hasCustomPrompt="1"/>
          </p:nvPr>
        </p:nvSpPr>
        <p:spPr>
          <a:xfrm>
            <a:off x="838201" y="871796"/>
            <a:ext cx="14360459" cy="695446"/>
          </a:xfrm>
          <a:prstGeom prst="rect">
            <a:avLst/>
          </a:prstGeom>
        </p:spPr>
        <p:txBody>
          <a:bodyPr anchor="ctr"/>
          <a:lstStyle>
            <a:lvl1pPr marL="0" indent="0">
              <a:buNone/>
              <a:defRPr sz="4500" b="0" baseline="0">
                <a:solidFill>
                  <a:schemeClr val="tx1"/>
                </a:solidFill>
                <a:effectLst/>
                <a:latin typeface="+mj-lt"/>
              </a:defRPr>
            </a:lvl1pPr>
          </a:lstStyle>
          <a:p>
            <a:pPr lvl="0"/>
            <a:r>
              <a:rPr lang="es-ES_tradnl" dirty="0"/>
              <a:t>EDITAR TÍTULO</a:t>
            </a:r>
            <a:endParaRPr lang="es-ES" dirty="0"/>
          </a:p>
        </p:txBody>
      </p:sp>
    </p:spTree>
    <p:extLst>
      <p:ext uri="{BB962C8B-B14F-4D97-AF65-F5344CB8AC3E}">
        <p14:creationId xmlns:p14="http://schemas.microsoft.com/office/powerpoint/2010/main" val="410006512"/>
      </p:ext>
    </p:extLst>
  </p:cSld>
  <p:clrMapOvr>
    <a:masterClrMapping/>
  </p:clrMapOvr>
  <p:hf hdr="0" ftr="0" dt="0"/>
  <p:extLst>
    <p:ext uri="{DCECCB84-F9BA-43D5-87BE-67443E8EF086}">
      <p15:sldGuideLst xmlns:p15="http://schemas.microsoft.com/office/powerpoint/2012/main">
        <p15:guide id="1" orient="horz" pos="5064">
          <p15:clr>
            <a:srgbClr val="FBAE40"/>
          </p15:clr>
        </p15:guide>
        <p15:guide id="2" orient="horz" pos="132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userDrawn="1">
  <p:cSld name="Título-foto 2">
    <p:spTree>
      <p:nvGrpSpPr>
        <p:cNvPr id="1" name=""/>
        <p:cNvGrpSpPr/>
        <p:nvPr/>
      </p:nvGrpSpPr>
      <p:grpSpPr>
        <a:xfrm>
          <a:off x="0" y="0"/>
          <a:ext cx="0" cy="0"/>
          <a:chOff x="0" y="0"/>
          <a:chExt cx="0" cy="0"/>
        </a:xfrm>
      </p:grpSpPr>
      <p:sp>
        <p:nvSpPr>
          <p:cNvPr id="6" name="Picture Placeholder 4">
            <a:extLst>
              <a:ext uri="{FF2B5EF4-FFF2-40B4-BE49-F238E27FC236}">
                <a16:creationId xmlns:a16="http://schemas.microsoft.com/office/drawing/2014/main" id="{2D088A4E-EB82-483E-959F-D73543DA5AC3}"/>
              </a:ext>
            </a:extLst>
          </p:cNvPr>
          <p:cNvSpPr>
            <a:spLocks noGrp="1"/>
          </p:cNvSpPr>
          <p:nvPr>
            <p:ph type="pic" sz="quarter" idx="24" hasCustomPrompt="1"/>
          </p:nvPr>
        </p:nvSpPr>
        <p:spPr>
          <a:xfrm>
            <a:off x="0" y="2095500"/>
            <a:ext cx="18288000" cy="5943600"/>
          </a:xfrm>
          <a:prstGeom prst="rect">
            <a:avLst/>
          </a:prstGeom>
        </p:spPr>
        <p:txBody>
          <a:bodyPr/>
          <a:lstStyle>
            <a:lvl1pPr marL="0" indent="0" algn="ctr">
              <a:buNone/>
              <a:defRPr sz="2400" b="0" baseline="0">
                <a:solidFill>
                  <a:srgbClr val="33ACE2"/>
                </a:solidFill>
              </a:defRPr>
            </a:lvl1pPr>
          </a:lstStyle>
          <a:p>
            <a:r>
              <a:rPr lang="es-ES"/>
              <a:t>Añadir foto</a:t>
            </a:r>
          </a:p>
        </p:txBody>
      </p:sp>
      <p:sp>
        <p:nvSpPr>
          <p:cNvPr id="5" name="Text Placeholder 5">
            <a:extLst>
              <a:ext uri="{FF2B5EF4-FFF2-40B4-BE49-F238E27FC236}">
                <a16:creationId xmlns:a16="http://schemas.microsoft.com/office/drawing/2014/main" id="{492C2515-4FB4-4186-B2C1-AD4B40BAED1A}"/>
              </a:ext>
            </a:extLst>
          </p:cNvPr>
          <p:cNvSpPr>
            <a:spLocks noGrp="1"/>
          </p:cNvSpPr>
          <p:nvPr>
            <p:ph type="body" sz="quarter" idx="10" hasCustomPrompt="1"/>
          </p:nvPr>
        </p:nvSpPr>
        <p:spPr>
          <a:xfrm>
            <a:off x="609601" y="871796"/>
            <a:ext cx="14589060" cy="695446"/>
          </a:xfrm>
          <a:prstGeom prst="rect">
            <a:avLst/>
          </a:prstGeom>
        </p:spPr>
        <p:txBody>
          <a:bodyPr anchor="ctr"/>
          <a:lstStyle>
            <a:lvl1pPr marL="0" indent="0">
              <a:buNone/>
              <a:defRPr sz="4500" b="0" baseline="0">
                <a:solidFill>
                  <a:schemeClr val="tx1"/>
                </a:solidFill>
                <a:effectLst/>
                <a:latin typeface="+mj-lt"/>
              </a:defRPr>
            </a:lvl1pPr>
          </a:lstStyle>
          <a:p>
            <a:pPr lvl="0"/>
            <a:r>
              <a:rPr lang="es-ES_tradnl" dirty="0"/>
              <a:t>EDITAR TÍTULO</a:t>
            </a:r>
            <a:endParaRPr lang="es-ES" dirty="0"/>
          </a:p>
        </p:txBody>
      </p:sp>
    </p:spTree>
    <p:extLst>
      <p:ext uri="{BB962C8B-B14F-4D97-AF65-F5344CB8AC3E}">
        <p14:creationId xmlns:p14="http://schemas.microsoft.com/office/powerpoint/2010/main" val="2446705123"/>
      </p:ext>
    </p:extLst>
  </p:cSld>
  <p:clrMapOvr>
    <a:masterClrMapping/>
  </p:clrMapOvr>
  <p:hf hdr="0" ftr="0" dt="0"/>
  <p:extLst>
    <p:ext uri="{DCECCB84-F9BA-43D5-87BE-67443E8EF086}">
      <p15:sldGuideLst xmlns:p15="http://schemas.microsoft.com/office/powerpoint/2012/main">
        <p15:guide id="1" orient="horz" pos="5064">
          <p15:clr>
            <a:srgbClr val="FBAE40"/>
          </p15:clr>
        </p15:guide>
        <p15:guide id="2" orient="horz" pos="132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p:spPr>
        <p:txBody>
          <a:bodyPr anchor="b"/>
          <a:lstStyle>
            <a:lvl1pPr algn="ctr">
              <a:defRPr sz="6000"/>
            </a:lvl1pPr>
          </a:lstStyle>
          <a:p>
            <a:r>
              <a:rPr lang="en-US"/>
              <a:t>Click to edit Master title style</a:t>
            </a:r>
            <a:endParaRPr lang="es-ES"/>
          </a:p>
        </p:txBody>
      </p:sp>
      <p:sp>
        <p:nvSpPr>
          <p:cNvPr id="3" name="Subtitle 2"/>
          <p:cNvSpPr>
            <a:spLocks noGrp="1"/>
          </p:cNvSpPr>
          <p:nvPr>
            <p:ph type="subTitle" idx="1"/>
          </p:nvPr>
        </p:nvSpPr>
        <p:spPr>
          <a:xfrm>
            <a:off x="2286000" y="5403850"/>
            <a:ext cx="13716000" cy="248285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s-ES"/>
          </a:p>
        </p:txBody>
      </p:sp>
      <p:sp>
        <p:nvSpPr>
          <p:cNvPr id="4" name="Date Placeholder 3"/>
          <p:cNvSpPr>
            <a:spLocks noGrp="1"/>
          </p:cNvSpPr>
          <p:nvPr>
            <p:ph type="dt" sz="half" idx="10"/>
          </p:nvPr>
        </p:nvSpPr>
        <p:spPr/>
        <p:txBody>
          <a:bodyPr/>
          <a:lstStyle/>
          <a:p>
            <a:fld id="{8DC9272E-C837-469B-8831-86FFDC5FB3FB}" type="datetimeFigureOut">
              <a:rPr lang="es-ES" smtClean="0"/>
              <a:t>30/01/2020</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DECEAD9E-7748-4219-8F82-0846C30E884B}" type="slidenum">
              <a:rPr lang="es-ES" smtClean="0"/>
              <a:t>‹Nº›</a:t>
            </a:fld>
            <a:endParaRPr lang="es-ES"/>
          </a:p>
        </p:txBody>
      </p:sp>
    </p:spTree>
    <p:extLst>
      <p:ext uri="{BB962C8B-B14F-4D97-AF65-F5344CB8AC3E}">
        <p14:creationId xmlns:p14="http://schemas.microsoft.com/office/powerpoint/2010/main" val="65394506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s-ES"/>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Date Placeholder 3"/>
          <p:cNvSpPr>
            <a:spLocks noGrp="1"/>
          </p:cNvSpPr>
          <p:nvPr>
            <p:ph type="dt" sz="half" idx="10"/>
          </p:nvPr>
        </p:nvSpPr>
        <p:spPr/>
        <p:txBody>
          <a:bodyPr/>
          <a:lstStyle/>
          <a:p>
            <a:fld id="{8DC9272E-C837-469B-8831-86FFDC5FB3FB}" type="datetimeFigureOut">
              <a:rPr lang="es-ES" smtClean="0"/>
              <a:t>30/01/2020</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DECEAD9E-7748-4219-8F82-0846C30E884B}" type="slidenum">
              <a:rPr lang="es-ES" smtClean="0"/>
              <a:t>‹Nº›</a:t>
            </a:fld>
            <a:endParaRPr lang="es-ES"/>
          </a:p>
        </p:txBody>
      </p:sp>
    </p:spTree>
    <p:extLst>
      <p:ext uri="{BB962C8B-B14F-4D97-AF65-F5344CB8AC3E}">
        <p14:creationId xmlns:p14="http://schemas.microsoft.com/office/powerpoint/2010/main" val="179049821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8313"/>
          </a:xfrm>
        </p:spPr>
        <p:txBody>
          <a:bodyPr anchor="b"/>
          <a:lstStyle>
            <a:lvl1pPr>
              <a:defRPr sz="6000"/>
            </a:lvl1pPr>
          </a:lstStyle>
          <a:p>
            <a:r>
              <a:rPr lang="en-US"/>
              <a:t>Click to edit Master title style</a:t>
            </a:r>
            <a:endParaRPr lang="es-ES"/>
          </a:p>
        </p:txBody>
      </p:sp>
      <p:sp>
        <p:nvSpPr>
          <p:cNvPr id="3" name="Text Placeholder 2"/>
          <p:cNvSpPr>
            <a:spLocks noGrp="1"/>
          </p:cNvSpPr>
          <p:nvPr>
            <p:ph type="body" idx="1"/>
          </p:nvPr>
        </p:nvSpPr>
        <p:spPr>
          <a:xfrm>
            <a:off x="1247775" y="6884988"/>
            <a:ext cx="15773400" cy="22494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DC9272E-C837-469B-8831-86FFDC5FB3FB}" type="datetimeFigureOut">
              <a:rPr lang="es-ES" smtClean="0"/>
              <a:t>30/01/2020</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DECEAD9E-7748-4219-8F82-0846C30E884B}" type="slidenum">
              <a:rPr lang="es-ES" smtClean="0"/>
              <a:t>‹Nº›</a:t>
            </a:fld>
            <a:endParaRPr lang="es-ES"/>
          </a:p>
        </p:txBody>
      </p:sp>
    </p:spTree>
    <p:extLst>
      <p:ext uri="{BB962C8B-B14F-4D97-AF65-F5344CB8AC3E}">
        <p14:creationId xmlns:p14="http://schemas.microsoft.com/office/powerpoint/2010/main" val="1183721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lcance_Contenido_01">
    <p:spTree>
      <p:nvGrpSpPr>
        <p:cNvPr id="1" name=""/>
        <p:cNvGrpSpPr/>
        <p:nvPr/>
      </p:nvGrpSpPr>
      <p:grpSpPr>
        <a:xfrm>
          <a:off x="0" y="0"/>
          <a:ext cx="0" cy="0"/>
          <a:chOff x="0" y="0"/>
          <a:chExt cx="0" cy="0"/>
        </a:xfrm>
      </p:grpSpPr>
      <p:cxnSp>
        <p:nvCxnSpPr>
          <p:cNvPr id="10" name="Straight Connector 9"/>
          <p:cNvCxnSpPr/>
          <p:nvPr userDrawn="1"/>
        </p:nvCxnSpPr>
        <p:spPr>
          <a:xfrm>
            <a:off x="704851"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 name="TextBox 5"/>
          <p:cNvSpPr txBox="1"/>
          <p:nvPr userDrawn="1"/>
        </p:nvSpPr>
        <p:spPr>
          <a:xfrm>
            <a:off x="838201" y="842361"/>
            <a:ext cx="15163799" cy="715581"/>
          </a:xfrm>
          <a:prstGeom prst="rect">
            <a:avLst/>
          </a:prstGeom>
          <a:noFill/>
        </p:spPr>
        <p:txBody>
          <a:bodyPr wrap="square" rtlCol="0">
            <a:spAutoFit/>
          </a:bodyPr>
          <a:lstStyle/>
          <a:p>
            <a:pPr marL="0" marR="0" lvl="0" indent="0" algn="l" defTabSz="1371600" rtl="0" eaLnBrk="1" fontAlgn="auto" latinLnBrk="0" hangingPunct="1">
              <a:lnSpc>
                <a:spcPct val="90000"/>
              </a:lnSpc>
              <a:spcBef>
                <a:spcPct val="0"/>
              </a:spcBef>
              <a:spcAft>
                <a:spcPts val="0"/>
              </a:spcAft>
              <a:buClrTx/>
              <a:buSzTx/>
              <a:buFontTx/>
              <a:buNone/>
              <a:tabLst/>
              <a:defRPr/>
            </a:pPr>
            <a:r>
              <a:rPr lang="es-ES" sz="4500" b="1" kern="1200" dirty="0">
                <a:solidFill>
                  <a:schemeClr val="tx1"/>
                </a:solidFill>
                <a:latin typeface="+mj-lt"/>
                <a:ea typeface="Roboto Condensed" panose="02000000000000000000" pitchFamily="2" charset="0"/>
                <a:cs typeface="+mn-cs"/>
              </a:rPr>
              <a:t>Alcance</a:t>
            </a:r>
          </a:p>
        </p:txBody>
      </p:sp>
      <p:sp>
        <p:nvSpPr>
          <p:cNvPr id="20" name="Text Placeholder 19"/>
          <p:cNvSpPr>
            <a:spLocks noGrp="1"/>
          </p:cNvSpPr>
          <p:nvPr>
            <p:ph type="body" sz="quarter" idx="13" hasCustomPrompt="1"/>
          </p:nvPr>
        </p:nvSpPr>
        <p:spPr>
          <a:xfrm>
            <a:off x="2286000" y="2743200"/>
            <a:ext cx="13716000" cy="5524500"/>
          </a:xfrm>
          <a:prstGeom prst="rect">
            <a:avLst/>
          </a:prstGeom>
        </p:spPr>
        <p:txBody>
          <a:bodyPr/>
          <a:lstStyle>
            <a:lvl1pPr marL="0" indent="0" algn="l" defTabSz="1371600" rtl="0" eaLnBrk="1" latinLnBrk="0" hangingPunct="1">
              <a:buNone/>
              <a:defRPr lang="en-US" sz="2000" kern="1200" dirty="0" smtClean="0">
                <a:solidFill>
                  <a:schemeClr val="tx1">
                    <a:lumMod val="75000"/>
                    <a:lumOff val="25000"/>
                  </a:schemeClr>
                </a:solidFill>
                <a:latin typeface="+mn-lt"/>
                <a:ea typeface="+mn-ea"/>
                <a:cs typeface="+mn-cs"/>
              </a:defRPr>
            </a:lvl1pPr>
            <a:lvl2pPr marL="685800" indent="0">
              <a:buFont typeface="Arial" panose="020B0604020202020204" pitchFamily="34" charset="0"/>
              <a:buNone/>
              <a:defRPr/>
            </a:lvl2pPr>
          </a:lstStyle>
          <a:p>
            <a:pPr lvl="0"/>
            <a:r>
              <a:rPr lang="en-US" dirty="0" err="1"/>
              <a:t>Editar</a:t>
            </a:r>
            <a:r>
              <a:rPr lang="en-US" dirty="0"/>
              <a:t> </a:t>
            </a:r>
            <a:r>
              <a:rPr lang="en-US" dirty="0" err="1"/>
              <a:t>texto</a:t>
            </a:r>
            <a:endParaRPr lang="en-US" dirty="0"/>
          </a:p>
        </p:txBody>
      </p:sp>
      <p:sp>
        <p:nvSpPr>
          <p:cNvPr id="8" name="Picture Placeholder 7"/>
          <p:cNvSpPr>
            <a:spLocks noGrp="1"/>
          </p:cNvSpPr>
          <p:nvPr>
            <p:ph type="pic" sz="quarter" idx="19" hasCustomPrompt="1"/>
          </p:nvPr>
        </p:nvSpPr>
        <p:spPr>
          <a:xfrm>
            <a:off x="15240000" y="9059779"/>
            <a:ext cx="2362200" cy="914400"/>
          </a:xfrm>
          <a:prstGeom prst="rect">
            <a:avLst/>
          </a:prstGeom>
        </p:spPr>
        <p:txBody>
          <a:bodyPr anchor="ctr"/>
          <a:lstStyle>
            <a:lvl1pPr marL="0" indent="0" algn="ctr">
              <a:buNone/>
              <a:defRPr sz="1800"/>
            </a:lvl1pPr>
          </a:lstStyle>
          <a:p>
            <a:r>
              <a:rPr lang="es-ES" dirty="0"/>
              <a:t>Añadir logo de cliente</a:t>
            </a:r>
          </a:p>
        </p:txBody>
      </p:sp>
    </p:spTree>
    <p:extLst>
      <p:ext uri="{BB962C8B-B14F-4D97-AF65-F5344CB8AC3E}">
        <p14:creationId xmlns:p14="http://schemas.microsoft.com/office/powerpoint/2010/main" val="1540167413"/>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s-ES"/>
          </a:p>
        </p:txBody>
      </p:sp>
      <p:sp>
        <p:nvSpPr>
          <p:cNvPr id="3" name="Content Placeholder 2"/>
          <p:cNvSpPr>
            <a:spLocks noGrp="1"/>
          </p:cNvSpPr>
          <p:nvPr>
            <p:ph sz="half" idx="1"/>
          </p:nvPr>
        </p:nvSpPr>
        <p:spPr>
          <a:xfrm>
            <a:off x="1257300" y="2738438"/>
            <a:ext cx="7810500" cy="652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Content Placeholder 3"/>
          <p:cNvSpPr>
            <a:spLocks noGrp="1"/>
          </p:cNvSpPr>
          <p:nvPr>
            <p:ph sz="half" idx="2"/>
          </p:nvPr>
        </p:nvSpPr>
        <p:spPr>
          <a:xfrm>
            <a:off x="9220200" y="2738438"/>
            <a:ext cx="7810500" cy="652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5" name="Date Placeholder 4"/>
          <p:cNvSpPr>
            <a:spLocks noGrp="1"/>
          </p:cNvSpPr>
          <p:nvPr>
            <p:ph type="dt" sz="half" idx="10"/>
          </p:nvPr>
        </p:nvSpPr>
        <p:spPr/>
        <p:txBody>
          <a:bodyPr/>
          <a:lstStyle/>
          <a:p>
            <a:fld id="{8DC9272E-C837-469B-8831-86FFDC5FB3FB}" type="datetimeFigureOut">
              <a:rPr lang="es-ES" smtClean="0"/>
              <a:t>30/01/2020</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DECEAD9E-7748-4219-8F82-0846C30E884B}" type="slidenum">
              <a:rPr lang="es-ES" smtClean="0"/>
              <a:t>‹Nº›</a:t>
            </a:fld>
            <a:endParaRPr lang="es-ES"/>
          </a:p>
        </p:txBody>
      </p:sp>
    </p:spTree>
    <p:extLst>
      <p:ext uri="{BB962C8B-B14F-4D97-AF65-F5344CB8AC3E}">
        <p14:creationId xmlns:p14="http://schemas.microsoft.com/office/powerpoint/2010/main" val="57894306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p:spPr>
        <p:txBody>
          <a:bodyPr/>
          <a:lstStyle/>
          <a:p>
            <a:r>
              <a:rPr lang="en-US"/>
              <a:t>Click to edit Master title style</a:t>
            </a:r>
            <a:endParaRPr lang="es-ES"/>
          </a:p>
        </p:txBody>
      </p:sp>
      <p:sp>
        <p:nvSpPr>
          <p:cNvPr id="3" name="Text Placeholder 2"/>
          <p:cNvSpPr>
            <a:spLocks noGrp="1"/>
          </p:cNvSpPr>
          <p:nvPr>
            <p:ph type="body" idx="1"/>
          </p:nvPr>
        </p:nvSpPr>
        <p:spPr>
          <a:xfrm>
            <a:off x="1260475" y="2522538"/>
            <a:ext cx="7735888" cy="12350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0475" y="3757613"/>
            <a:ext cx="7735888" cy="552767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5" name="Text Placeholder 4"/>
          <p:cNvSpPr>
            <a:spLocks noGrp="1"/>
          </p:cNvSpPr>
          <p:nvPr>
            <p:ph type="body" sz="quarter" idx="3"/>
          </p:nvPr>
        </p:nvSpPr>
        <p:spPr>
          <a:xfrm>
            <a:off x="9258300" y="2522538"/>
            <a:ext cx="7775575" cy="12350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9258300" y="3757613"/>
            <a:ext cx="7775575" cy="552767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7" name="Date Placeholder 6"/>
          <p:cNvSpPr>
            <a:spLocks noGrp="1"/>
          </p:cNvSpPr>
          <p:nvPr>
            <p:ph type="dt" sz="half" idx="10"/>
          </p:nvPr>
        </p:nvSpPr>
        <p:spPr/>
        <p:txBody>
          <a:bodyPr/>
          <a:lstStyle/>
          <a:p>
            <a:fld id="{8DC9272E-C837-469B-8831-86FFDC5FB3FB}" type="datetimeFigureOut">
              <a:rPr lang="es-ES" smtClean="0"/>
              <a:t>30/01/2020</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DECEAD9E-7748-4219-8F82-0846C30E884B}" type="slidenum">
              <a:rPr lang="es-ES" smtClean="0"/>
              <a:t>‹Nº›</a:t>
            </a:fld>
            <a:endParaRPr lang="es-ES"/>
          </a:p>
        </p:txBody>
      </p:sp>
    </p:spTree>
    <p:extLst>
      <p:ext uri="{BB962C8B-B14F-4D97-AF65-F5344CB8AC3E}">
        <p14:creationId xmlns:p14="http://schemas.microsoft.com/office/powerpoint/2010/main" val="12297714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s-ES"/>
          </a:p>
        </p:txBody>
      </p:sp>
      <p:sp>
        <p:nvSpPr>
          <p:cNvPr id="3" name="Date Placeholder 2"/>
          <p:cNvSpPr>
            <a:spLocks noGrp="1"/>
          </p:cNvSpPr>
          <p:nvPr>
            <p:ph type="dt" sz="half" idx="10"/>
          </p:nvPr>
        </p:nvSpPr>
        <p:spPr/>
        <p:txBody>
          <a:bodyPr/>
          <a:lstStyle/>
          <a:p>
            <a:fld id="{8DC9272E-C837-469B-8831-86FFDC5FB3FB}" type="datetimeFigureOut">
              <a:rPr lang="es-ES" smtClean="0"/>
              <a:t>30/01/2020</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DECEAD9E-7748-4219-8F82-0846C30E884B}" type="slidenum">
              <a:rPr lang="es-ES" smtClean="0"/>
              <a:t>‹Nº›</a:t>
            </a:fld>
            <a:endParaRPr lang="es-ES"/>
          </a:p>
        </p:txBody>
      </p:sp>
    </p:spTree>
    <p:extLst>
      <p:ext uri="{BB962C8B-B14F-4D97-AF65-F5344CB8AC3E}">
        <p14:creationId xmlns:p14="http://schemas.microsoft.com/office/powerpoint/2010/main" val="85195778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DC9272E-C837-469B-8831-86FFDC5FB3FB}" type="datetimeFigureOut">
              <a:rPr lang="es-ES" smtClean="0"/>
              <a:t>30/01/2020</a:t>
            </a:fld>
            <a:endParaRPr lang="es-ES"/>
          </a:p>
        </p:txBody>
      </p:sp>
      <p:sp>
        <p:nvSpPr>
          <p:cNvPr id="3" name="Footer Placeholder 2"/>
          <p:cNvSpPr>
            <a:spLocks noGrp="1"/>
          </p:cNvSpPr>
          <p:nvPr>
            <p:ph type="ftr" sz="quarter" idx="11"/>
          </p:nvPr>
        </p:nvSpPr>
        <p:spPr/>
        <p:txBody>
          <a:bodyPr/>
          <a:lstStyle/>
          <a:p>
            <a:endParaRPr lang="es-ES"/>
          </a:p>
        </p:txBody>
      </p:sp>
      <p:sp>
        <p:nvSpPr>
          <p:cNvPr id="4" name="Slide Number Placeholder 3"/>
          <p:cNvSpPr>
            <a:spLocks noGrp="1"/>
          </p:cNvSpPr>
          <p:nvPr>
            <p:ph type="sldNum" sz="quarter" idx="12"/>
          </p:nvPr>
        </p:nvSpPr>
        <p:spPr/>
        <p:txBody>
          <a:bodyPr/>
          <a:lstStyle/>
          <a:p>
            <a:fld id="{DECEAD9E-7748-4219-8F82-0846C30E884B}" type="slidenum">
              <a:rPr lang="es-ES" smtClean="0"/>
              <a:t>‹Nº›</a:t>
            </a:fld>
            <a:endParaRPr lang="es-ES"/>
          </a:p>
        </p:txBody>
      </p:sp>
    </p:spTree>
    <p:extLst>
      <p:ext uri="{BB962C8B-B14F-4D97-AF65-F5344CB8AC3E}">
        <p14:creationId xmlns:p14="http://schemas.microsoft.com/office/powerpoint/2010/main" val="197194209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p:spPr>
        <p:txBody>
          <a:bodyPr anchor="b"/>
          <a:lstStyle>
            <a:lvl1pPr>
              <a:defRPr sz="3200"/>
            </a:lvl1pPr>
          </a:lstStyle>
          <a:p>
            <a:r>
              <a:rPr lang="en-US"/>
              <a:t>Click to edit Master title style</a:t>
            </a:r>
            <a:endParaRPr lang="es-ES"/>
          </a:p>
        </p:txBody>
      </p:sp>
      <p:sp>
        <p:nvSpPr>
          <p:cNvPr id="3" name="Content Placeholder 2"/>
          <p:cNvSpPr>
            <a:spLocks noGrp="1"/>
          </p:cNvSpPr>
          <p:nvPr>
            <p:ph idx="1"/>
          </p:nvPr>
        </p:nvSpPr>
        <p:spPr>
          <a:xfrm>
            <a:off x="7775575" y="1481138"/>
            <a:ext cx="9258300" cy="731043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Text Placeholder 3"/>
          <p:cNvSpPr>
            <a:spLocks noGrp="1"/>
          </p:cNvSpPr>
          <p:nvPr>
            <p:ph type="body" sz="half" idx="2"/>
          </p:nvPr>
        </p:nvSpPr>
        <p:spPr>
          <a:xfrm>
            <a:off x="1260475" y="3086100"/>
            <a:ext cx="5897563" cy="57181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DC9272E-C837-469B-8831-86FFDC5FB3FB}" type="datetimeFigureOut">
              <a:rPr lang="es-ES" smtClean="0"/>
              <a:t>30/01/2020</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DECEAD9E-7748-4219-8F82-0846C30E884B}" type="slidenum">
              <a:rPr lang="es-ES" smtClean="0"/>
              <a:t>‹Nº›</a:t>
            </a:fld>
            <a:endParaRPr lang="es-ES"/>
          </a:p>
        </p:txBody>
      </p:sp>
    </p:spTree>
    <p:extLst>
      <p:ext uri="{BB962C8B-B14F-4D97-AF65-F5344CB8AC3E}">
        <p14:creationId xmlns:p14="http://schemas.microsoft.com/office/powerpoint/2010/main" val="420077371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p:spPr>
        <p:txBody>
          <a:bodyPr anchor="b"/>
          <a:lstStyle>
            <a:lvl1pPr>
              <a:defRPr sz="3200"/>
            </a:lvl1pPr>
          </a:lstStyle>
          <a:p>
            <a:r>
              <a:rPr lang="en-US"/>
              <a:t>Click to edit Master title style</a:t>
            </a:r>
            <a:endParaRPr lang="es-ES"/>
          </a:p>
        </p:txBody>
      </p:sp>
      <p:sp>
        <p:nvSpPr>
          <p:cNvPr id="3" name="Picture Placeholder 2"/>
          <p:cNvSpPr>
            <a:spLocks noGrp="1"/>
          </p:cNvSpPr>
          <p:nvPr>
            <p:ph type="pic" idx="1"/>
          </p:nvPr>
        </p:nvSpPr>
        <p:spPr>
          <a:xfrm>
            <a:off x="7775575" y="1481138"/>
            <a:ext cx="9258300" cy="731043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Text Placeholder 3"/>
          <p:cNvSpPr>
            <a:spLocks noGrp="1"/>
          </p:cNvSpPr>
          <p:nvPr>
            <p:ph type="body" sz="half" idx="2"/>
          </p:nvPr>
        </p:nvSpPr>
        <p:spPr>
          <a:xfrm>
            <a:off x="1260475" y="3086100"/>
            <a:ext cx="5897563" cy="57181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DC9272E-C837-469B-8831-86FFDC5FB3FB}" type="datetimeFigureOut">
              <a:rPr lang="es-ES" smtClean="0"/>
              <a:t>30/01/2020</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DECEAD9E-7748-4219-8F82-0846C30E884B}" type="slidenum">
              <a:rPr lang="es-ES" smtClean="0"/>
              <a:t>‹Nº›</a:t>
            </a:fld>
            <a:endParaRPr lang="es-ES"/>
          </a:p>
        </p:txBody>
      </p:sp>
    </p:spTree>
    <p:extLst>
      <p:ext uri="{BB962C8B-B14F-4D97-AF65-F5344CB8AC3E}">
        <p14:creationId xmlns:p14="http://schemas.microsoft.com/office/powerpoint/2010/main" val="338560131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s-ES"/>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Date Placeholder 3"/>
          <p:cNvSpPr>
            <a:spLocks noGrp="1"/>
          </p:cNvSpPr>
          <p:nvPr>
            <p:ph type="dt" sz="half" idx="10"/>
          </p:nvPr>
        </p:nvSpPr>
        <p:spPr/>
        <p:txBody>
          <a:bodyPr/>
          <a:lstStyle/>
          <a:p>
            <a:fld id="{8DC9272E-C837-469B-8831-86FFDC5FB3FB}" type="datetimeFigureOut">
              <a:rPr lang="es-ES" smtClean="0"/>
              <a:t>30/01/2020</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DECEAD9E-7748-4219-8F82-0846C30E884B}" type="slidenum">
              <a:rPr lang="es-ES" smtClean="0"/>
              <a:t>‹Nº›</a:t>
            </a:fld>
            <a:endParaRPr lang="es-ES"/>
          </a:p>
        </p:txBody>
      </p:sp>
    </p:spTree>
    <p:extLst>
      <p:ext uri="{BB962C8B-B14F-4D97-AF65-F5344CB8AC3E}">
        <p14:creationId xmlns:p14="http://schemas.microsoft.com/office/powerpoint/2010/main" val="17119447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p:spPr>
        <p:txBody>
          <a:bodyPr vert="eaVert"/>
          <a:lstStyle/>
          <a:p>
            <a:r>
              <a:rPr lang="en-US"/>
              <a:t>Click to edit Master title style</a:t>
            </a:r>
            <a:endParaRPr lang="es-ES"/>
          </a:p>
        </p:txBody>
      </p:sp>
      <p:sp>
        <p:nvSpPr>
          <p:cNvPr id="3" name="Vertical Text Placeholder 2"/>
          <p:cNvSpPr>
            <a:spLocks noGrp="1"/>
          </p:cNvSpPr>
          <p:nvPr>
            <p:ph type="body" orient="vert" idx="1"/>
          </p:nvPr>
        </p:nvSpPr>
        <p:spPr>
          <a:xfrm>
            <a:off x="1257300" y="547688"/>
            <a:ext cx="11677650" cy="87185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Date Placeholder 3"/>
          <p:cNvSpPr>
            <a:spLocks noGrp="1"/>
          </p:cNvSpPr>
          <p:nvPr>
            <p:ph type="dt" sz="half" idx="10"/>
          </p:nvPr>
        </p:nvSpPr>
        <p:spPr/>
        <p:txBody>
          <a:bodyPr/>
          <a:lstStyle/>
          <a:p>
            <a:fld id="{8DC9272E-C837-469B-8831-86FFDC5FB3FB}" type="datetimeFigureOut">
              <a:rPr lang="es-ES" smtClean="0"/>
              <a:t>30/01/2020</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DECEAD9E-7748-4219-8F82-0846C30E884B}" type="slidenum">
              <a:rPr lang="es-ES" smtClean="0"/>
              <a:t>‹Nº›</a:t>
            </a:fld>
            <a:endParaRPr lang="es-ES"/>
          </a:p>
        </p:txBody>
      </p:sp>
    </p:spTree>
    <p:extLst>
      <p:ext uri="{BB962C8B-B14F-4D97-AF65-F5344CB8AC3E}">
        <p14:creationId xmlns:p14="http://schemas.microsoft.com/office/powerpoint/2010/main" val="14090302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Event presentation">
    <p:spTree>
      <p:nvGrpSpPr>
        <p:cNvPr id="1" name=""/>
        <p:cNvGrpSpPr/>
        <p:nvPr/>
      </p:nvGrpSpPr>
      <p:grpSpPr>
        <a:xfrm>
          <a:off x="0" y="0"/>
          <a:ext cx="0" cy="0"/>
          <a:chOff x="0" y="0"/>
          <a:chExt cx="0" cy="0"/>
        </a:xfrm>
      </p:grpSpPr>
      <p:sp>
        <p:nvSpPr>
          <p:cNvPr id="23" name="Rectángulo 22">
            <a:extLst>
              <a:ext uri="{FF2B5EF4-FFF2-40B4-BE49-F238E27FC236}">
                <a16:creationId xmlns:a16="http://schemas.microsoft.com/office/drawing/2014/main" id="{02E2C674-B5FF-45D7-8E77-0C5F2A08D2FA}"/>
              </a:ext>
            </a:extLst>
          </p:cNvPr>
          <p:cNvSpPr/>
          <p:nvPr userDrawn="1"/>
        </p:nvSpPr>
        <p:spPr bwMode="auto">
          <a:xfrm>
            <a:off x="-19050" y="0"/>
            <a:ext cx="18288000" cy="10287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s-ES" sz="3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5" name="Imagen 14">
            <a:extLst>
              <a:ext uri="{FF2B5EF4-FFF2-40B4-BE49-F238E27FC236}">
                <a16:creationId xmlns:a16="http://schemas.microsoft.com/office/drawing/2014/main" id="{92EC712C-61A6-462D-A707-44F6B0F2DC34}"/>
              </a:ext>
            </a:extLst>
          </p:cNvPr>
          <p:cNvPicPr>
            <a:picLocks noChangeAspect="1"/>
          </p:cNvPicPr>
          <p:nvPr userDrawn="1"/>
        </p:nvPicPr>
        <p:blipFill rotWithShape="1">
          <a:blip r:embed="rId3"/>
          <a:srcRect b="1178"/>
          <a:stretch/>
        </p:blipFill>
        <p:spPr>
          <a:xfrm>
            <a:off x="-38100" y="481694"/>
            <a:ext cx="17145000" cy="9530445"/>
          </a:xfrm>
          <a:prstGeom prst="rect">
            <a:avLst/>
          </a:prstGeom>
        </p:spPr>
      </p:pic>
      <p:sp>
        <p:nvSpPr>
          <p:cNvPr id="18" name="Title 1">
            <a:extLst>
              <a:ext uri="{FF2B5EF4-FFF2-40B4-BE49-F238E27FC236}">
                <a16:creationId xmlns:a16="http://schemas.microsoft.com/office/drawing/2014/main" id="{1AB00EBF-DE02-4C3B-8469-CA4AA5EC211F}"/>
              </a:ext>
            </a:extLst>
          </p:cNvPr>
          <p:cNvSpPr>
            <a:spLocks noGrp="1"/>
          </p:cNvSpPr>
          <p:nvPr>
            <p:ph type="title" hasCustomPrompt="1"/>
          </p:nvPr>
        </p:nvSpPr>
        <p:spPr>
          <a:xfrm>
            <a:off x="5900058" y="2835976"/>
            <a:ext cx="6858000" cy="1625060"/>
          </a:xfrm>
          <a:noFill/>
        </p:spPr>
        <p:txBody>
          <a:bodyPr wrap="square" lIns="0" tIns="0" rIns="0" bIns="0" anchor="ctr" anchorCtr="0">
            <a:spAutoFit/>
          </a:bodyPr>
          <a:lstStyle>
            <a:lvl1pPr algn="ctr">
              <a:lnSpc>
                <a:spcPct val="110000"/>
              </a:lnSpc>
              <a:defRPr sz="4800" spc="-75" baseline="0">
                <a:solidFill>
                  <a:schemeClr val="tx1">
                    <a:lumMod val="75000"/>
                    <a:lumOff val="25000"/>
                  </a:schemeClr>
                </a:solidFill>
                <a:latin typeface="Quicksand" pitchFamily="2" charset="0"/>
                <a:cs typeface="Segoe UI" panose="020B0502040204020203" pitchFamily="34" charset="0"/>
              </a:defRPr>
            </a:lvl1pPr>
          </a:lstStyle>
          <a:p>
            <a:r>
              <a:rPr lang="en-US" dirty="0"/>
              <a:t>Event name</a:t>
            </a:r>
            <a:br>
              <a:rPr lang="en-US" dirty="0"/>
            </a:br>
            <a:r>
              <a:rPr lang="en-US" dirty="0"/>
              <a:t>Location &amp; Date</a:t>
            </a:r>
          </a:p>
        </p:txBody>
      </p:sp>
      <p:graphicFrame>
        <p:nvGraphicFramePr>
          <p:cNvPr id="27" name="Objeto 26">
            <a:extLst>
              <a:ext uri="{FF2B5EF4-FFF2-40B4-BE49-F238E27FC236}">
                <a16:creationId xmlns:a16="http://schemas.microsoft.com/office/drawing/2014/main" id="{BB5728F0-F98F-4B71-8389-39A003A309D8}"/>
              </a:ext>
            </a:extLst>
          </p:cNvPr>
          <p:cNvGraphicFramePr>
            <a:graphicFrameLocks noChangeAspect="1"/>
          </p:cNvGraphicFramePr>
          <p:nvPr userDrawn="1"/>
        </p:nvGraphicFramePr>
        <p:xfrm>
          <a:off x="8158889" y="1563947"/>
          <a:ext cx="1065398" cy="1000518"/>
        </p:xfrm>
        <a:graphic>
          <a:graphicData uri="http://schemas.openxmlformats.org/presentationml/2006/ole">
            <mc:AlternateContent xmlns:mc="http://schemas.openxmlformats.org/markup-compatibility/2006">
              <mc:Choice xmlns:v="urn:schemas-microsoft-com:vml" Requires="v">
                <p:oleObj spid="_x0000_s2104" name="CorelDRAW" r:id="rId4" imgW="1486020" imgH="1396161" progId="CorelDraw.Graphic.21">
                  <p:embed/>
                </p:oleObj>
              </mc:Choice>
              <mc:Fallback>
                <p:oleObj name="CorelDRAW" r:id="rId4" imgW="1486020" imgH="1396161" progId="CorelDraw.Graphic.21">
                  <p:embed/>
                  <p:pic>
                    <p:nvPicPr>
                      <p:cNvPr id="27" name="Objeto 26">
                        <a:extLst>
                          <a:ext uri="{FF2B5EF4-FFF2-40B4-BE49-F238E27FC236}">
                            <a16:creationId xmlns:a16="http://schemas.microsoft.com/office/drawing/2014/main" id="{BB5728F0-F98F-4B71-8389-39A003A309D8}"/>
                          </a:ext>
                        </a:extLst>
                      </p:cNvPr>
                      <p:cNvPicPr/>
                      <p:nvPr/>
                    </p:nvPicPr>
                    <p:blipFill>
                      <a:blip r:embed="rId5"/>
                      <a:stretch>
                        <a:fillRect/>
                      </a:stretch>
                    </p:blipFill>
                    <p:spPr>
                      <a:xfrm>
                        <a:off x="8158889" y="1563947"/>
                        <a:ext cx="1065398" cy="1000518"/>
                      </a:xfrm>
                      <a:prstGeom prst="rect">
                        <a:avLst/>
                      </a:prstGeom>
                    </p:spPr>
                  </p:pic>
                </p:oleObj>
              </mc:Fallback>
            </mc:AlternateContent>
          </a:graphicData>
        </a:graphic>
      </p:graphicFrame>
      <p:graphicFrame>
        <p:nvGraphicFramePr>
          <p:cNvPr id="33" name="Objeto 32">
            <a:extLst>
              <a:ext uri="{FF2B5EF4-FFF2-40B4-BE49-F238E27FC236}">
                <a16:creationId xmlns:a16="http://schemas.microsoft.com/office/drawing/2014/main" id="{89D2B098-3629-4A15-AB7A-01096ACE3E57}"/>
              </a:ext>
            </a:extLst>
          </p:cNvPr>
          <p:cNvGraphicFramePr>
            <a:graphicFrameLocks noChangeAspect="1"/>
          </p:cNvGraphicFramePr>
          <p:nvPr userDrawn="1"/>
        </p:nvGraphicFramePr>
        <p:xfrm>
          <a:off x="14769191" y="9596836"/>
          <a:ext cx="3118760" cy="416942"/>
        </p:xfrm>
        <a:graphic>
          <a:graphicData uri="http://schemas.openxmlformats.org/presentationml/2006/ole">
            <mc:AlternateContent xmlns:mc="http://schemas.openxmlformats.org/markup-compatibility/2006">
              <mc:Choice xmlns:v="urn:schemas-microsoft-com:vml" Requires="v">
                <p:oleObj spid="_x0000_s2105" name="CorelDRAW" r:id="rId6" imgW="10437565" imgH="1396161" progId="CorelDraw.Graphic.21">
                  <p:embed/>
                </p:oleObj>
              </mc:Choice>
              <mc:Fallback>
                <p:oleObj name="CorelDRAW" r:id="rId6" imgW="10437565" imgH="1396161" progId="CorelDraw.Graphic.21">
                  <p:embed/>
                  <p:pic>
                    <p:nvPicPr>
                      <p:cNvPr id="33" name="Objeto 32">
                        <a:extLst>
                          <a:ext uri="{FF2B5EF4-FFF2-40B4-BE49-F238E27FC236}">
                            <a16:creationId xmlns:a16="http://schemas.microsoft.com/office/drawing/2014/main" id="{89D2B098-3629-4A15-AB7A-01096ACE3E57}"/>
                          </a:ext>
                        </a:extLst>
                      </p:cNvPr>
                      <p:cNvPicPr/>
                      <p:nvPr/>
                    </p:nvPicPr>
                    <p:blipFill>
                      <a:blip r:embed="rId7"/>
                      <a:stretch>
                        <a:fillRect/>
                      </a:stretch>
                    </p:blipFill>
                    <p:spPr>
                      <a:xfrm>
                        <a:off x="14769191" y="9596836"/>
                        <a:ext cx="3118760" cy="416942"/>
                      </a:xfrm>
                      <a:prstGeom prst="rect">
                        <a:avLst/>
                      </a:prstGeom>
                    </p:spPr>
                  </p:pic>
                </p:oleObj>
              </mc:Fallback>
            </mc:AlternateContent>
          </a:graphicData>
        </a:graphic>
      </p:graphicFrame>
    </p:spTree>
    <p:extLst>
      <p:ext uri="{BB962C8B-B14F-4D97-AF65-F5344CB8AC3E}">
        <p14:creationId xmlns:p14="http://schemas.microsoft.com/office/powerpoint/2010/main" val="42657559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Presentation 1 Speaker">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876301" y="4382583"/>
            <a:ext cx="8265320" cy="830997"/>
          </a:xfrm>
          <a:noFill/>
        </p:spPr>
        <p:txBody>
          <a:bodyPr wrap="square" lIns="0" tIns="0" rIns="0" bIns="0" anchor="b" anchorCtr="0">
            <a:spAutoFit/>
          </a:bodyPr>
          <a:lstStyle>
            <a:lvl1pPr>
              <a:defRPr sz="5400" b="1" spc="-75" baseline="0">
                <a:solidFill>
                  <a:srgbClr val="D6532B"/>
                </a:solidFill>
                <a:latin typeface="Quicksand" pitchFamily="2" charset="0"/>
                <a:cs typeface="Segoe UI" panose="020B0502040204020203" pitchFamily="34" charset="0"/>
              </a:defRPr>
            </a:lvl1pPr>
          </a:lstStyle>
          <a:p>
            <a:r>
              <a:rPr lang="en-US" dirty="0"/>
              <a:t>Presentation title </a:t>
            </a:r>
          </a:p>
        </p:txBody>
      </p:sp>
      <p:sp>
        <p:nvSpPr>
          <p:cNvPr id="5" name="Text Placeholder 4"/>
          <p:cNvSpPr>
            <a:spLocks noGrp="1"/>
          </p:cNvSpPr>
          <p:nvPr>
            <p:ph type="body" sz="quarter" idx="12" hasCustomPrompt="1"/>
          </p:nvPr>
        </p:nvSpPr>
        <p:spPr>
          <a:xfrm>
            <a:off x="876301" y="5943601"/>
            <a:ext cx="8265320" cy="461666"/>
          </a:xfrm>
          <a:noFill/>
        </p:spPr>
        <p:txBody>
          <a:bodyPr wrap="square" lIns="0" tIns="0" rIns="0" bIns="0">
            <a:spAutoFit/>
          </a:bodyPr>
          <a:lstStyle>
            <a:lvl1pPr marL="0" indent="0">
              <a:spcBef>
                <a:spcPts val="0"/>
              </a:spcBef>
              <a:buNone/>
              <a:defRPr sz="3000" b="1" spc="0" baseline="0">
                <a:solidFill>
                  <a:srgbClr val="43444A"/>
                </a:solidFill>
                <a:latin typeface="Quicksand" pitchFamily="2" charset="0"/>
                <a:cs typeface="Segoe UI" panose="020B0502040204020203" pitchFamily="34" charset="0"/>
              </a:defRPr>
            </a:lvl1pPr>
          </a:lstStyle>
          <a:p>
            <a:pPr lvl="0"/>
            <a:r>
              <a:rPr lang="en-US" dirty="0"/>
              <a:t>Speaker one name</a:t>
            </a:r>
          </a:p>
        </p:txBody>
      </p:sp>
      <p:graphicFrame>
        <p:nvGraphicFramePr>
          <p:cNvPr id="8" name="Objeto 7">
            <a:extLst>
              <a:ext uri="{FF2B5EF4-FFF2-40B4-BE49-F238E27FC236}">
                <a16:creationId xmlns:a16="http://schemas.microsoft.com/office/drawing/2014/main" id="{4AD5118C-79D9-4AAD-A019-0005CCEFE531}"/>
              </a:ext>
            </a:extLst>
          </p:cNvPr>
          <p:cNvGraphicFramePr>
            <a:graphicFrameLocks noChangeAspect="1"/>
          </p:cNvGraphicFramePr>
          <p:nvPr userDrawn="1"/>
        </p:nvGraphicFramePr>
        <p:xfrm>
          <a:off x="8223841" y="-1217578"/>
          <a:ext cx="10342313" cy="9712496"/>
        </p:xfrm>
        <a:graphic>
          <a:graphicData uri="http://schemas.openxmlformats.org/presentationml/2006/ole">
            <mc:AlternateContent xmlns:mc="http://schemas.openxmlformats.org/markup-compatibility/2006">
              <mc:Choice xmlns:v="urn:schemas-microsoft-com:vml" Requires="v">
                <p:oleObj spid="_x0000_s3128" name="CorelDRAW" r:id="rId3" imgW="1486020" imgH="1396161" progId="CorelDraw.Graphic.21">
                  <p:embed/>
                </p:oleObj>
              </mc:Choice>
              <mc:Fallback>
                <p:oleObj name="CorelDRAW" r:id="rId3" imgW="1486020" imgH="1396161" progId="CorelDraw.Graphic.21">
                  <p:embed/>
                  <p:pic>
                    <p:nvPicPr>
                      <p:cNvPr id="8" name="Objeto 7">
                        <a:extLst>
                          <a:ext uri="{FF2B5EF4-FFF2-40B4-BE49-F238E27FC236}">
                            <a16:creationId xmlns:a16="http://schemas.microsoft.com/office/drawing/2014/main" id="{4AD5118C-79D9-4AAD-A019-0005CCEFE531}"/>
                          </a:ext>
                        </a:extLst>
                      </p:cNvPr>
                      <p:cNvPicPr/>
                      <p:nvPr/>
                    </p:nvPicPr>
                    <p:blipFill>
                      <a:blip r:embed="rId4"/>
                      <a:stretch>
                        <a:fillRect/>
                      </a:stretch>
                    </p:blipFill>
                    <p:spPr>
                      <a:xfrm>
                        <a:off x="8223841" y="-1217578"/>
                        <a:ext cx="10342313" cy="9712496"/>
                      </a:xfrm>
                      <a:prstGeom prst="rect">
                        <a:avLst/>
                      </a:prstGeom>
                    </p:spPr>
                  </p:pic>
                </p:oleObj>
              </mc:Fallback>
            </mc:AlternateContent>
          </a:graphicData>
        </a:graphic>
      </p:graphicFrame>
      <p:graphicFrame>
        <p:nvGraphicFramePr>
          <p:cNvPr id="11" name="Objeto 10">
            <a:extLst>
              <a:ext uri="{FF2B5EF4-FFF2-40B4-BE49-F238E27FC236}">
                <a16:creationId xmlns:a16="http://schemas.microsoft.com/office/drawing/2014/main" id="{BCC62F8F-DBE1-4F08-8E18-ADB32B8CC3A4}"/>
              </a:ext>
            </a:extLst>
          </p:cNvPr>
          <p:cNvGraphicFramePr>
            <a:graphicFrameLocks noChangeAspect="1"/>
          </p:cNvGraphicFramePr>
          <p:nvPr userDrawn="1"/>
        </p:nvGraphicFramePr>
        <p:xfrm>
          <a:off x="9182066" y="2009441"/>
          <a:ext cx="8425860" cy="1184256"/>
        </p:xfrm>
        <a:graphic>
          <a:graphicData uri="http://schemas.openxmlformats.org/presentationml/2006/ole">
            <mc:AlternateContent xmlns:mc="http://schemas.openxmlformats.org/markup-compatibility/2006">
              <mc:Choice xmlns:v="urn:schemas-microsoft-com:vml" Requires="v">
                <p:oleObj spid="_x0000_s3129" name="CorelDRAW" r:id="rId5" imgW="9928182" imgH="1396161" progId="CorelDraw.Graphic.21">
                  <p:embed/>
                </p:oleObj>
              </mc:Choice>
              <mc:Fallback>
                <p:oleObj name="CorelDRAW" r:id="rId5" imgW="9928182" imgH="1396161" progId="CorelDraw.Graphic.21">
                  <p:embed/>
                  <p:pic>
                    <p:nvPicPr>
                      <p:cNvPr id="11" name="Objeto 10">
                        <a:extLst>
                          <a:ext uri="{FF2B5EF4-FFF2-40B4-BE49-F238E27FC236}">
                            <a16:creationId xmlns:a16="http://schemas.microsoft.com/office/drawing/2014/main" id="{BCC62F8F-DBE1-4F08-8E18-ADB32B8CC3A4}"/>
                          </a:ext>
                        </a:extLst>
                      </p:cNvPr>
                      <p:cNvPicPr/>
                      <p:nvPr/>
                    </p:nvPicPr>
                    <p:blipFill>
                      <a:blip r:embed="rId6"/>
                      <a:stretch>
                        <a:fillRect/>
                      </a:stretch>
                    </p:blipFill>
                    <p:spPr>
                      <a:xfrm>
                        <a:off x="9182066" y="2009441"/>
                        <a:ext cx="8425860" cy="1184256"/>
                      </a:xfrm>
                      <a:prstGeom prst="rect">
                        <a:avLst/>
                      </a:prstGeom>
                    </p:spPr>
                  </p:pic>
                </p:oleObj>
              </mc:Fallback>
            </mc:AlternateContent>
          </a:graphicData>
        </a:graphic>
      </p:graphicFrame>
      <p:sp>
        <p:nvSpPr>
          <p:cNvPr id="16" name="Marcador de texto 3">
            <a:extLst>
              <a:ext uri="{FF2B5EF4-FFF2-40B4-BE49-F238E27FC236}">
                <a16:creationId xmlns:a16="http://schemas.microsoft.com/office/drawing/2014/main" id="{ED5C1790-EA9B-4E0C-9363-2E39C0850EA5}"/>
              </a:ext>
            </a:extLst>
          </p:cNvPr>
          <p:cNvSpPr>
            <a:spLocks noGrp="1"/>
          </p:cNvSpPr>
          <p:nvPr>
            <p:ph type="body" sz="quarter" idx="13" hasCustomPrompt="1"/>
          </p:nvPr>
        </p:nvSpPr>
        <p:spPr>
          <a:xfrm>
            <a:off x="9896916" y="3480339"/>
            <a:ext cx="7072359" cy="1625061"/>
          </a:xfrm>
        </p:spPr>
        <p:txBody>
          <a:bodyPr/>
          <a:lstStyle>
            <a:lvl1pPr marL="0" indent="0" algn="ctr">
              <a:buNone/>
              <a:defRPr sz="4800">
                <a:solidFill>
                  <a:schemeClr val="bg1"/>
                </a:solidFill>
              </a:defRPr>
            </a:lvl1pPr>
            <a:lvl2pPr>
              <a:defRPr sz="4800">
                <a:solidFill>
                  <a:schemeClr val="bg1"/>
                </a:solidFill>
              </a:defRPr>
            </a:lvl2pPr>
            <a:lvl3pPr>
              <a:defRPr sz="4800">
                <a:solidFill>
                  <a:schemeClr val="bg1"/>
                </a:solidFill>
              </a:defRPr>
            </a:lvl3pPr>
            <a:lvl4pPr>
              <a:defRPr sz="4800">
                <a:solidFill>
                  <a:schemeClr val="bg1"/>
                </a:solidFill>
              </a:defRPr>
            </a:lvl4pPr>
            <a:lvl5pPr>
              <a:defRPr sz="4800">
                <a:solidFill>
                  <a:schemeClr val="bg1"/>
                </a:solidFill>
              </a:defRPr>
            </a:lvl5pPr>
          </a:lstStyle>
          <a:p>
            <a:r>
              <a:rPr lang="en-US" dirty="0">
                <a:solidFill>
                  <a:schemeClr val="bg1"/>
                </a:solidFill>
              </a:rPr>
              <a:t>Event name </a:t>
            </a:r>
          </a:p>
          <a:p>
            <a:r>
              <a:rPr lang="en-US" dirty="0">
                <a:solidFill>
                  <a:schemeClr val="bg1"/>
                </a:solidFill>
              </a:rPr>
              <a:t>Location &amp; Date</a:t>
            </a:r>
          </a:p>
        </p:txBody>
      </p:sp>
      <p:sp>
        <p:nvSpPr>
          <p:cNvPr id="18" name="Text Placeholder 4">
            <a:extLst>
              <a:ext uri="{FF2B5EF4-FFF2-40B4-BE49-F238E27FC236}">
                <a16:creationId xmlns:a16="http://schemas.microsoft.com/office/drawing/2014/main" id="{9DA549EF-2E78-43A5-B4C3-ECD2DEBD4F33}"/>
              </a:ext>
            </a:extLst>
          </p:cNvPr>
          <p:cNvSpPr>
            <a:spLocks noGrp="1"/>
          </p:cNvSpPr>
          <p:nvPr>
            <p:ph type="body" sz="quarter" idx="15" hasCustomPrompt="1"/>
          </p:nvPr>
        </p:nvSpPr>
        <p:spPr>
          <a:xfrm>
            <a:off x="876295" y="6429088"/>
            <a:ext cx="8265320" cy="415499"/>
          </a:xfrm>
          <a:noFill/>
        </p:spPr>
        <p:txBody>
          <a:bodyPr wrap="square" lIns="0" tIns="0" rIns="0" bIns="0">
            <a:spAutoFit/>
          </a:bodyPr>
          <a:lstStyle>
            <a:lvl1pPr marL="0" indent="0">
              <a:spcBef>
                <a:spcPts val="0"/>
              </a:spcBef>
              <a:buNone/>
              <a:defRPr sz="2700" spc="0" baseline="0">
                <a:solidFill>
                  <a:srgbClr val="43444A"/>
                </a:solidFill>
                <a:latin typeface="Quicksand" pitchFamily="2" charset="0"/>
                <a:cs typeface="Segoe UI" panose="020B0502040204020203" pitchFamily="34" charset="0"/>
              </a:defRPr>
            </a:lvl1pPr>
          </a:lstStyle>
          <a:p>
            <a:pPr lvl="0"/>
            <a:r>
              <a:rPr lang="en-US" dirty="0"/>
              <a:t>Speaker one subtitle text</a:t>
            </a:r>
          </a:p>
        </p:txBody>
      </p:sp>
    </p:spTree>
    <p:extLst>
      <p:ext uri="{BB962C8B-B14F-4D97-AF65-F5344CB8AC3E}">
        <p14:creationId xmlns:p14="http://schemas.microsoft.com/office/powerpoint/2010/main" val="405809534"/>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nodeType="withEffect">
                                  <p:stCondLst>
                                    <p:cond delay="0"/>
                                  </p:stCondLst>
                                  <p:endCondLst>
                                    <p:cond evt="onNext" delay="0">
                                      <p:tgtEl>
                                        <p:sldTgt/>
                                      </p:tgtEl>
                                    </p:cond>
                                  </p:endCondLst>
                                  <p:childTnLst>
                                    <p:animRot by="43200000">
                                      <p:cBhvr>
                                        <p:cTn id="6" dur="20000" fill="hold"/>
                                        <p:tgtEl>
                                          <p:spTgt spid="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Alcance_Contenido_02">
    <p:spTree>
      <p:nvGrpSpPr>
        <p:cNvPr id="1" name=""/>
        <p:cNvGrpSpPr/>
        <p:nvPr/>
      </p:nvGrpSpPr>
      <p:grpSpPr>
        <a:xfrm>
          <a:off x="0" y="0"/>
          <a:ext cx="0" cy="0"/>
          <a:chOff x="0" y="0"/>
          <a:chExt cx="0" cy="0"/>
        </a:xfrm>
      </p:grpSpPr>
      <p:cxnSp>
        <p:nvCxnSpPr>
          <p:cNvPr id="4" name="Straight Connector 3"/>
          <p:cNvCxnSpPr/>
          <p:nvPr userDrawn="1"/>
        </p:nvCxnSpPr>
        <p:spPr>
          <a:xfrm>
            <a:off x="98869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10058400" y="851599"/>
            <a:ext cx="7086601" cy="715581"/>
          </a:xfrm>
          <a:prstGeom prst="rect">
            <a:avLst/>
          </a:prstGeom>
          <a:noFill/>
        </p:spPr>
        <p:txBody>
          <a:bodyPr wrap="square" rtlCol="0">
            <a:spAutoFit/>
          </a:bodyPr>
          <a:lstStyle/>
          <a:p>
            <a:pPr marL="0" marR="0" lvl="0" indent="0" algn="l" defTabSz="1371600" rtl="0" eaLnBrk="1" fontAlgn="auto" latinLnBrk="0" hangingPunct="1">
              <a:lnSpc>
                <a:spcPct val="90000"/>
              </a:lnSpc>
              <a:spcBef>
                <a:spcPct val="0"/>
              </a:spcBef>
              <a:spcAft>
                <a:spcPts val="0"/>
              </a:spcAft>
              <a:buClrTx/>
              <a:buSzTx/>
              <a:buFontTx/>
              <a:buNone/>
              <a:tabLst/>
              <a:defRPr/>
            </a:pPr>
            <a:r>
              <a:rPr lang="es-ES" sz="4500" b="1" kern="1200" dirty="0">
                <a:solidFill>
                  <a:schemeClr val="tx1"/>
                </a:solidFill>
                <a:latin typeface="+mj-lt"/>
                <a:ea typeface="Roboto Condensed" panose="02000000000000000000" pitchFamily="2" charset="0"/>
                <a:cs typeface="+mn-cs"/>
              </a:rPr>
              <a:t>Alcance</a:t>
            </a:r>
          </a:p>
        </p:txBody>
      </p:sp>
      <p:sp>
        <p:nvSpPr>
          <p:cNvPr id="9" name="Text Placeholder 19"/>
          <p:cNvSpPr>
            <a:spLocks noGrp="1"/>
          </p:cNvSpPr>
          <p:nvPr>
            <p:ph type="body" sz="quarter" idx="13" hasCustomPrompt="1"/>
          </p:nvPr>
        </p:nvSpPr>
        <p:spPr>
          <a:xfrm>
            <a:off x="10210801" y="2743202"/>
            <a:ext cx="6934200" cy="5448298"/>
          </a:xfrm>
          <a:prstGeom prst="rect">
            <a:avLst/>
          </a:prstGeom>
        </p:spPr>
        <p:txBody>
          <a:bodyPr/>
          <a:lstStyle>
            <a:lvl1pPr marL="0" indent="0" algn="l" defTabSz="1371600" rtl="0" eaLnBrk="1" latinLnBrk="0" hangingPunct="1">
              <a:buNone/>
              <a:defRPr lang="en-US" sz="2000" kern="1200" dirty="0" smtClean="0">
                <a:solidFill>
                  <a:schemeClr val="tx1">
                    <a:lumMod val="75000"/>
                    <a:lumOff val="25000"/>
                  </a:schemeClr>
                </a:solidFill>
                <a:latin typeface="+mn-lt"/>
                <a:ea typeface="+mn-ea"/>
                <a:cs typeface="+mn-cs"/>
              </a:defRPr>
            </a:lvl1pPr>
            <a:lvl2pPr marL="685800" indent="0">
              <a:buFont typeface="Arial" panose="020B0604020202020204" pitchFamily="34" charset="0"/>
              <a:buNone/>
              <a:defRPr/>
            </a:lvl2pPr>
          </a:lstStyle>
          <a:p>
            <a:pPr lvl="0"/>
            <a:r>
              <a:rPr lang="en-US" dirty="0" err="1"/>
              <a:t>Editar</a:t>
            </a:r>
            <a:r>
              <a:rPr lang="en-US" dirty="0"/>
              <a:t> </a:t>
            </a:r>
            <a:r>
              <a:rPr lang="en-US" dirty="0" err="1"/>
              <a:t>texto</a:t>
            </a:r>
            <a:endParaRPr lang="en-US" dirty="0"/>
          </a:p>
        </p:txBody>
      </p:sp>
      <p:cxnSp>
        <p:nvCxnSpPr>
          <p:cNvPr id="10" name="Straight Connector 9"/>
          <p:cNvCxnSpPr/>
          <p:nvPr userDrawn="1"/>
        </p:nvCxnSpPr>
        <p:spPr>
          <a:xfrm>
            <a:off x="15316200" y="9186986"/>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5487651" y="9141930"/>
            <a:ext cx="2286000" cy="833061"/>
          </a:xfrm>
          <a:prstGeom prst="rect">
            <a:avLst/>
          </a:prstGeom>
        </p:spPr>
      </p:pic>
      <p:pic>
        <p:nvPicPr>
          <p:cNvPr id="2" name="Picture 1"/>
          <p:cNvPicPr>
            <a:picLocks noChangeAspect="1"/>
          </p:cNvPicPr>
          <p:nvPr userDrawn="1"/>
        </p:nvPicPr>
        <p:blipFill rotWithShape="1">
          <a:blip r:embed="rId3" cstate="print">
            <a:extLst>
              <a:ext uri="{28A0092B-C50C-407E-A947-70E740481C1C}">
                <a14:useLocalDpi xmlns:a14="http://schemas.microsoft.com/office/drawing/2010/main" val="0"/>
              </a:ext>
            </a:extLst>
          </a:blip>
          <a:srcRect l="15308" r="25433"/>
          <a:stretch/>
        </p:blipFill>
        <p:spPr>
          <a:xfrm>
            <a:off x="-1" y="1"/>
            <a:ext cx="9144001" cy="10286999"/>
          </a:xfrm>
          <a:prstGeom prst="rect">
            <a:avLst/>
          </a:prstGeom>
          <a:ln>
            <a:noFill/>
          </a:ln>
        </p:spPr>
      </p:pic>
      <p:sp>
        <p:nvSpPr>
          <p:cNvPr id="14" name="Picture Placeholder 2"/>
          <p:cNvSpPr>
            <a:spLocks noGrp="1"/>
          </p:cNvSpPr>
          <p:nvPr>
            <p:ph type="pic" sz="quarter" idx="10" hasCustomPrompt="1"/>
          </p:nvPr>
        </p:nvSpPr>
        <p:spPr>
          <a:xfrm>
            <a:off x="9677400" y="9060591"/>
            <a:ext cx="2362200" cy="914400"/>
          </a:xfrm>
          <a:prstGeom prst="rect">
            <a:avLst/>
          </a:prstGeom>
        </p:spPr>
        <p:txBody>
          <a:bodyPr anchor="ctr"/>
          <a:lstStyle>
            <a:lvl1pPr marL="0" indent="0" algn="ctr">
              <a:buNone/>
              <a:defRPr sz="1800"/>
            </a:lvl1pPr>
          </a:lstStyle>
          <a:p>
            <a:r>
              <a:rPr lang="es-ES" dirty="0"/>
              <a:t>Añadir logo de cliente</a:t>
            </a:r>
          </a:p>
        </p:txBody>
      </p:sp>
    </p:spTree>
    <p:extLst>
      <p:ext uri="{BB962C8B-B14F-4D97-AF65-F5344CB8AC3E}">
        <p14:creationId xmlns:p14="http://schemas.microsoft.com/office/powerpoint/2010/main" val="3110356785"/>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extLst>
    <p:ext uri="{DCECCB84-F9BA-43D5-87BE-67443E8EF086}">
      <p15:sldGuideLst xmlns:p15="http://schemas.microsoft.com/office/powerpoint/2012/main">
        <p15:guide id="1" pos="57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resentation 2 speakers">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876301" y="4382583"/>
            <a:ext cx="8265320" cy="830997"/>
          </a:xfrm>
          <a:noFill/>
        </p:spPr>
        <p:txBody>
          <a:bodyPr wrap="square" lIns="0" tIns="0" rIns="0" bIns="0" anchor="b" anchorCtr="0">
            <a:spAutoFit/>
          </a:bodyPr>
          <a:lstStyle>
            <a:lvl1pPr>
              <a:defRPr sz="5400" b="1" spc="-75" baseline="0">
                <a:solidFill>
                  <a:srgbClr val="D6532B"/>
                </a:solidFill>
                <a:latin typeface="Quicksand" pitchFamily="2" charset="0"/>
                <a:cs typeface="Segoe UI" panose="020B0502040204020203" pitchFamily="34" charset="0"/>
              </a:defRPr>
            </a:lvl1pPr>
          </a:lstStyle>
          <a:p>
            <a:r>
              <a:rPr lang="en-US" dirty="0"/>
              <a:t>Presentation title </a:t>
            </a:r>
          </a:p>
        </p:txBody>
      </p:sp>
      <p:sp>
        <p:nvSpPr>
          <p:cNvPr id="5" name="Text Placeholder 4"/>
          <p:cNvSpPr>
            <a:spLocks noGrp="1"/>
          </p:cNvSpPr>
          <p:nvPr>
            <p:ph type="body" sz="quarter" idx="12" hasCustomPrompt="1"/>
          </p:nvPr>
        </p:nvSpPr>
        <p:spPr>
          <a:xfrm>
            <a:off x="876301" y="5943601"/>
            <a:ext cx="8265320" cy="461666"/>
          </a:xfrm>
          <a:noFill/>
        </p:spPr>
        <p:txBody>
          <a:bodyPr wrap="square" lIns="0" tIns="0" rIns="0" bIns="0">
            <a:spAutoFit/>
          </a:bodyPr>
          <a:lstStyle>
            <a:lvl1pPr marL="0" indent="0">
              <a:spcBef>
                <a:spcPts val="0"/>
              </a:spcBef>
              <a:buNone/>
              <a:defRPr sz="3000" b="1" spc="0" baseline="0">
                <a:solidFill>
                  <a:srgbClr val="43444A"/>
                </a:solidFill>
                <a:latin typeface="Quicksand" pitchFamily="2" charset="0"/>
                <a:cs typeface="Segoe UI" panose="020B0502040204020203" pitchFamily="34" charset="0"/>
              </a:defRPr>
            </a:lvl1pPr>
          </a:lstStyle>
          <a:p>
            <a:pPr lvl="0"/>
            <a:r>
              <a:rPr lang="en-US" dirty="0"/>
              <a:t>Speaker one name</a:t>
            </a:r>
          </a:p>
        </p:txBody>
      </p:sp>
      <p:graphicFrame>
        <p:nvGraphicFramePr>
          <p:cNvPr id="8" name="Objeto 7">
            <a:extLst>
              <a:ext uri="{FF2B5EF4-FFF2-40B4-BE49-F238E27FC236}">
                <a16:creationId xmlns:a16="http://schemas.microsoft.com/office/drawing/2014/main" id="{4AD5118C-79D9-4AAD-A019-0005CCEFE531}"/>
              </a:ext>
            </a:extLst>
          </p:cNvPr>
          <p:cNvGraphicFramePr>
            <a:graphicFrameLocks noChangeAspect="1"/>
          </p:cNvGraphicFramePr>
          <p:nvPr userDrawn="1"/>
        </p:nvGraphicFramePr>
        <p:xfrm>
          <a:off x="8223841" y="-1217578"/>
          <a:ext cx="10342313" cy="9712496"/>
        </p:xfrm>
        <a:graphic>
          <a:graphicData uri="http://schemas.openxmlformats.org/presentationml/2006/ole">
            <mc:AlternateContent xmlns:mc="http://schemas.openxmlformats.org/markup-compatibility/2006">
              <mc:Choice xmlns:v="urn:schemas-microsoft-com:vml" Requires="v">
                <p:oleObj spid="_x0000_s4152" name="CorelDRAW" r:id="rId3" imgW="1486020" imgH="1396161" progId="CorelDraw.Graphic.21">
                  <p:embed/>
                </p:oleObj>
              </mc:Choice>
              <mc:Fallback>
                <p:oleObj name="CorelDRAW" r:id="rId3" imgW="1486020" imgH="1396161" progId="CorelDraw.Graphic.21">
                  <p:embed/>
                  <p:pic>
                    <p:nvPicPr>
                      <p:cNvPr id="8" name="Objeto 7">
                        <a:extLst>
                          <a:ext uri="{FF2B5EF4-FFF2-40B4-BE49-F238E27FC236}">
                            <a16:creationId xmlns:a16="http://schemas.microsoft.com/office/drawing/2014/main" id="{4AD5118C-79D9-4AAD-A019-0005CCEFE531}"/>
                          </a:ext>
                        </a:extLst>
                      </p:cNvPr>
                      <p:cNvPicPr/>
                      <p:nvPr/>
                    </p:nvPicPr>
                    <p:blipFill>
                      <a:blip r:embed="rId4"/>
                      <a:stretch>
                        <a:fillRect/>
                      </a:stretch>
                    </p:blipFill>
                    <p:spPr>
                      <a:xfrm>
                        <a:off x="8223841" y="-1217578"/>
                        <a:ext cx="10342313" cy="9712496"/>
                      </a:xfrm>
                      <a:prstGeom prst="rect">
                        <a:avLst/>
                      </a:prstGeom>
                    </p:spPr>
                  </p:pic>
                </p:oleObj>
              </mc:Fallback>
            </mc:AlternateContent>
          </a:graphicData>
        </a:graphic>
      </p:graphicFrame>
      <p:graphicFrame>
        <p:nvGraphicFramePr>
          <p:cNvPr id="11" name="Objeto 10">
            <a:extLst>
              <a:ext uri="{FF2B5EF4-FFF2-40B4-BE49-F238E27FC236}">
                <a16:creationId xmlns:a16="http://schemas.microsoft.com/office/drawing/2014/main" id="{BCC62F8F-DBE1-4F08-8E18-ADB32B8CC3A4}"/>
              </a:ext>
            </a:extLst>
          </p:cNvPr>
          <p:cNvGraphicFramePr>
            <a:graphicFrameLocks noChangeAspect="1"/>
          </p:cNvGraphicFramePr>
          <p:nvPr userDrawn="1"/>
        </p:nvGraphicFramePr>
        <p:xfrm>
          <a:off x="9182066" y="2009441"/>
          <a:ext cx="8425860" cy="1184256"/>
        </p:xfrm>
        <a:graphic>
          <a:graphicData uri="http://schemas.openxmlformats.org/presentationml/2006/ole">
            <mc:AlternateContent xmlns:mc="http://schemas.openxmlformats.org/markup-compatibility/2006">
              <mc:Choice xmlns:v="urn:schemas-microsoft-com:vml" Requires="v">
                <p:oleObj spid="_x0000_s4153" name="CorelDRAW" r:id="rId5" imgW="9928182" imgH="1396161" progId="CorelDraw.Graphic.21">
                  <p:embed/>
                </p:oleObj>
              </mc:Choice>
              <mc:Fallback>
                <p:oleObj name="CorelDRAW" r:id="rId5" imgW="9928182" imgH="1396161" progId="CorelDraw.Graphic.21">
                  <p:embed/>
                  <p:pic>
                    <p:nvPicPr>
                      <p:cNvPr id="11" name="Objeto 10">
                        <a:extLst>
                          <a:ext uri="{FF2B5EF4-FFF2-40B4-BE49-F238E27FC236}">
                            <a16:creationId xmlns:a16="http://schemas.microsoft.com/office/drawing/2014/main" id="{BCC62F8F-DBE1-4F08-8E18-ADB32B8CC3A4}"/>
                          </a:ext>
                        </a:extLst>
                      </p:cNvPr>
                      <p:cNvPicPr/>
                      <p:nvPr/>
                    </p:nvPicPr>
                    <p:blipFill>
                      <a:blip r:embed="rId6"/>
                      <a:stretch>
                        <a:fillRect/>
                      </a:stretch>
                    </p:blipFill>
                    <p:spPr>
                      <a:xfrm>
                        <a:off x="9182066" y="2009441"/>
                        <a:ext cx="8425860" cy="1184256"/>
                      </a:xfrm>
                      <a:prstGeom prst="rect">
                        <a:avLst/>
                      </a:prstGeom>
                    </p:spPr>
                  </p:pic>
                </p:oleObj>
              </mc:Fallback>
            </mc:AlternateContent>
          </a:graphicData>
        </a:graphic>
      </p:graphicFrame>
      <p:sp>
        <p:nvSpPr>
          <p:cNvPr id="16" name="Marcador de texto 3">
            <a:extLst>
              <a:ext uri="{FF2B5EF4-FFF2-40B4-BE49-F238E27FC236}">
                <a16:creationId xmlns:a16="http://schemas.microsoft.com/office/drawing/2014/main" id="{ED5C1790-EA9B-4E0C-9363-2E39C0850EA5}"/>
              </a:ext>
            </a:extLst>
          </p:cNvPr>
          <p:cNvSpPr>
            <a:spLocks noGrp="1"/>
          </p:cNvSpPr>
          <p:nvPr>
            <p:ph type="body" sz="quarter" idx="13" hasCustomPrompt="1"/>
          </p:nvPr>
        </p:nvSpPr>
        <p:spPr>
          <a:xfrm>
            <a:off x="9896916" y="3480339"/>
            <a:ext cx="7072359" cy="1625061"/>
          </a:xfrm>
        </p:spPr>
        <p:txBody>
          <a:bodyPr/>
          <a:lstStyle>
            <a:lvl1pPr marL="0" indent="0" algn="ctr">
              <a:buNone/>
              <a:defRPr sz="4800">
                <a:solidFill>
                  <a:schemeClr val="bg1"/>
                </a:solidFill>
              </a:defRPr>
            </a:lvl1pPr>
            <a:lvl2pPr>
              <a:defRPr sz="4800">
                <a:solidFill>
                  <a:schemeClr val="bg1"/>
                </a:solidFill>
              </a:defRPr>
            </a:lvl2pPr>
            <a:lvl3pPr>
              <a:defRPr sz="4800">
                <a:solidFill>
                  <a:schemeClr val="bg1"/>
                </a:solidFill>
              </a:defRPr>
            </a:lvl3pPr>
            <a:lvl4pPr>
              <a:defRPr sz="4800">
                <a:solidFill>
                  <a:schemeClr val="bg1"/>
                </a:solidFill>
              </a:defRPr>
            </a:lvl4pPr>
            <a:lvl5pPr>
              <a:defRPr sz="4800">
                <a:solidFill>
                  <a:schemeClr val="bg1"/>
                </a:solidFill>
              </a:defRPr>
            </a:lvl5pPr>
          </a:lstStyle>
          <a:p>
            <a:r>
              <a:rPr lang="en-US" dirty="0">
                <a:solidFill>
                  <a:schemeClr val="bg1"/>
                </a:solidFill>
              </a:rPr>
              <a:t>Event name </a:t>
            </a:r>
          </a:p>
          <a:p>
            <a:r>
              <a:rPr lang="en-US" dirty="0">
                <a:solidFill>
                  <a:schemeClr val="bg1"/>
                </a:solidFill>
              </a:rPr>
              <a:t>Location &amp; Date</a:t>
            </a:r>
          </a:p>
        </p:txBody>
      </p:sp>
      <p:sp>
        <p:nvSpPr>
          <p:cNvPr id="18" name="Text Placeholder 4">
            <a:extLst>
              <a:ext uri="{FF2B5EF4-FFF2-40B4-BE49-F238E27FC236}">
                <a16:creationId xmlns:a16="http://schemas.microsoft.com/office/drawing/2014/main" id="{9DA549EF-2E78-43A5-B4C3-ECD2DEBD4F33}"/>
              </a:ext>
            </a:extLst>
          </p:cNvPr>
          <p:cNvSpPr>
            <a:spLocks noGrp="1"/>
          </p:cNvSpPr>
          <p:nvPr>
            <p:ph type="body" sz="quarter" idx="15" hasCustomPrompt="1"/>
          </p:nvPr>
        </p:nvSpPr>
        <p:spPr>
          <a:xfrm>
            <a:off x="876295" y="6429088"/>
            <a:ext cx="8265320" cy="415499"/>
          </a:xfrm>
          <a:noFill/>
        </p:spPr>
        <p:txBody>
          <a:bodyPr wrap="square" lIns="0" tIns="0" rIns="0" bIns="0">
            <a:spAutoFit/>
          </a:bodyPr>
          <a:lstStyle>
            <a:lvl1pPr marL="0" indent="0">
              <a:spcBef>
                <a:spcPts val="0"/>
              </a:spcBef>
              <a:buNone/>
              <a:defRPr sz="2700" spc="0" baseline="0">
                <a:solidFill>
                  <a:srgbClr val="43444A"/>
                </a:solidFill>
                <a:latin typeface="Quicksand" pitchFamily="2" charset="0"/>
                <a:cs typeface="Segoe UI" panose="020B0502040204020203" pitchFamily="34" charset="0"/>
              </a:defRPr>
            </a:lvl1pPr>
          </a:lstStyle>
          <a:p>
            <a:pPr lvl="0"/>
            <a:r>
              <a:rPr lang="en-US" dirty="0"/>
              <a:t>Speaker one subtitle text</a:t>
            </a:r>
          </a:p>
        </p:txBody>
      </p:sp>
      <p:sp>
        <p:nvSpPr>
          <p:cNvPr id="19" name="Text Placeholder 4">
            <a:extLst>
              <a:ext uri="{FF2B5EF4-FFF2-40B4-BE49-F238E27FC236}">
                <a16:creationId xmlns:a16="http://schemas.microsoft.com/office/drawing/2014/main" id="{7052EE45-9174-4B27-AA03-4C2BE7C9CE0D}"/>
              </a:ext>
            </a:extLst>
          </p:cNvPr>
          <p:cNvSpPr>
            <a:spLocks noGrp="1"/>
          </p:cNvSpPr>
          <p:nvPr>
            <p:ph type="body" sz="quarter" idx="16" hasCustomPrompt="1"/>
          </p:nvPr>
        </p:nvSpPr>
        <p:spPr>
          <a:xfrm>
            <a:off x="876298" y="7479256"/>
            <a:ext cx="8265320" cy="461666"/>
          </a:xfrm>
          <a:noFill/>
        </p:spPr>
        <p:txBody>
          <a:bodyPr wrap="square" lIns="0" tIns="0" rIns="0" bIns="0">
            <a:spAutoFit/>
          </a:bodyPr>
          <a:lstStyle>
            <a:lvl1pPr marL="0" indent="0">
              <a:spcBef>
                <a:spcPts val="0"/>
              </a:spcBef>
              <a:buNone/>
              <a:defRPr sz="3000" b="1" spc="0" baseline="0">
                <a:solidFill>
                  <a:srgbClr val="43444A"/>
                </a:solidFill>
                <a:latin typeface="Quicksand" pitchFamily="2" charset="0"/>
                <a:cs typeface="Segoe UI" panose="020B0502040204020203" pitchFamily="34" charset="0"/>
              </a:defRPr>
            </a:lvl1pPr>
          </a:lstStyle>
          <a:p>
            <a:pPr lvl="0"/>
            <a:r>
              <a:rPr lang="en-US" dirty="0"/>
              <a:t>Speaker two name</a:t>
            </a:r>
          </a:p>
        </p:txBody>
      </p:sp>
      <p:sp>
        <p:nvSpPr>
          <p:cNvPr id="20" name="Text Placeholder 4">
            <a:extLst>
              <a:ext uri="{FF2B5EF4-FFF2-40B4-BE49-F238E27FC236}">
                <a16:creationId xmlns:a16="http://schemas.microsoft.com/office/drawing/2014/main" id="{551F21C8-064E-4441-B03F-B7FC909AD791}"/>
              </a:ext>
            </a:extLst>
          </p:cNvPr>
          <p:cNvSpPr>
            <a:spLocks noGrp="1"/>
          </p:cNvSpPr>
          <p:nvPr>
            <p:ph type="body" sz="quarter" idx="17" hasCustomPrompt="1"/>
          </p:nvPr>
        </p:nvSpPr>
        <p:spPr>
          <a:xfrm>
            <a:off x="876295" y="7940921"/>
            <a:ext cx="8265320" cy="415499"/>
          </a:xfrm>
          <a:noFill/>
        </p:spPr>
        <p:txBody>
          <a:bodyPr wrap="square" lIns="0" tIns="0" rIns="0" bIns="0">
            <a:spAutoFit/>
          </a:bodyPr>
          <a:lstStyle>
            <a:lvl1pPr marL="0" indent="0">
              <a:spcBef>
                <a:spcPts val="0"/>
              </a:spcBef>
              <a:buNone/>
              <a:defRPr sz="2700" spc="0" baseline="0">
                <a:solidFill>
                  <a:srgbClr val="43444A"/>
                </a:solidFill>
                <a:latin typeface="Quicksand" pitchFamily="2" charset="0"/>
                <a:cs typeface="Segoe UI" panose="020B0502040204020203" pitchFamily="34" charset="0"/>
              </a:defRPr>
            </a:lvl1pPr>
          </a:lstStyle>
          <a:p>
            <a:pPr lvl="0"/>
            <a:r>
              <a:rPr lang="en-US" dirty="0"/>
              <a:t>Speaker two subtitle text</a:t>
            </a:r>
          </a:p>
        </p:txBody>
      </p:sp>
    </p:spTree>
    <p:extLst>
      <p:ext uri="{BB962C8B-B14F-4D97-AF65-F5344CB8AC3E}">
        <p14:creationId xmlns:p14="http://schemas.microsoft.com/office/powerpoint/2010/main" val="1886007613"/>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nodeType="withEffect">
                                  <p:stCondLst>
                                    <p:cond delay="0"/>
                                  </p:stCondLst>
                                  <p:endCondLst>
                                    <p:cond evt="onNext" delay="0">
                                      <p:tgtEl>
                                        <p:sldTgt/>
                                      </p:tgtEl>
                                    </p:cond>
                                  </p:endCondLst>
                                  <p:childTnLst>
                                    <p:animRot by="43200000">
                                      <p:cBhvr>
                                        <p:cTn id="6" dur="20000" fill="hold"/>
                                        <p:tgtEl>
                                          <p:spTgt spid="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ponsors">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8E040693-2661-4727-9EA2-5950B412CA24}"/>
              </a:ext>
            </a:extLst>
          </p:cNvPr>
          <p:cNvSpPr/>
          <p:nvPr userDrawn="1"/>
        </p:nvSpPr>
        <p:spPr bwMode="auto">
          <a:xfrm>
            <a:off x="0" y="-15428"/>
            <a:ext cx="18288000" cy="10287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s-ES" sz="3000" dirty="0" err="1">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7" name="Objeto 6">
            <a:extLst>
              <a:ext uri="{FF2B5EF4-FFF2-40B4-BE49-F238E27FC236}">
                <a16:creationId xmlns:a16="http://schemas.microsoft.com/office/drawing/2014/main" id="{32E413D6-B6AC-40F0-85EC-A2927B20E6EB}"/>
              </a:ext>
            </a:extLst>
          </p:cNvPr>
          <p:cNvGraphicFramePr>
            <a:graphicFrameLocks noChangeAspect="1"/>
          </p:cNvGraphicFramePr>
          <p:nvPr userDrawn="1"/>
        </p:nvGraphicFramePr>
        <p:xfrm>
          <a:off x="6340122" y="-1932822"/>
          <a:ext cx="5574264" cy="5234807"/>
        </p:xfrm>
        <a:graphic>
          <a:graphicData uri="http://schemas.openxmlformats.org/presentationml/2006/ole">
            <mc:AlternateContent xmlns:mc="http://schemas.openxmlformats.org/markup-compatibility/2006">
              <mc:Choice xmlns:v="urn:schemas-microsoft-com:vml" Requires="v">
                <p:oleObj spid="_x0000_s5203" name="CorelDRAW" r:id="rId3" imgW="1486020" imgH="1396161" progId="CorelDraw.Graphic.21">
                  <p:embed/>
                </p:oleObj>
              </mc:Choice>
              <mc:Fallback>
                <p:oleObj name="CorelDRAW" r:id="rId3" imgW="1486020" imgH="1396161" progId="CorelDraw.Graphic.21">
                  <p:embed/>
                  <p:pic>
                    <p:nvPicPr>
                      <p:cNvPr id="7" name="Objeto 6">
                        <a:extLst>
                          <a:ext uri="{FF2B5EF4-FFF2-40B4-BE49-F238E27FC236}">
                            <a16:creationId xmlns:a16="http://schemas.microsoft.com/office/drawing/2014/main" id="{32E413D6-B6AC-40F0-85EC-A2927B20E6EB}"/>
                          </a:ext>
                        </a:extLst>
                      </p:cNvPr>
                      <p:cNvPicPr/>
                      <p:nvPr/>
                    </p:nvPicPr>
                    <p:blipFill>
                      <a:blip r:embed="rId4"/>
                      <a:stretch>
                        <a:fillRect/>
                      </a:stretch>
                    </p:blipFill>
                    <p:spPr>
                      <a:xfrm>
                        <a:off x="6340122" y="-1932822"/>
                        <a:ext cx="5574264" cy="5234807"/>
                      </a:xfrm>
                      <a:prstGeom prst="rect">
                        <a:avLst/>
                      </a:prstGeom>
                    </p:spPr>
                  </p:pic>
                </p:oleObj>
              </mc:Fallback>
            </mc:AlternateContent>
          </a:graphicData>
        </a:graphic>
      </p:graphicFrame>
      <p:pic>
        <p:nvPicPr>
          <p:cNvPr id="3" name="Imagen 2">
            <a:extLst>
              <a:ext uri="{FF2B5EF4-FFF2-40B4-BE49-F238E27FC236}">
                <a16:creationId xmlns:a16="http://schemas.microsoft.com/office/drawing/2014/main" id="{5A11A0A1-8810-4701-A8A9-861238804999}"/>
              </a:ext>
            </a:extLst>
          </p:cNvPr>
          <p:cNvPicPr>
            <a:picLocks noChangeAspect="1"/>
          </p:cNvPicPr>
          <p:nvPr userDrawn="1"/>
        </p:nvPicPr>
        <p:blipFill>
          <a:blip r:embed="rId5"/>
          <a:stretch>
            <a:fillRect/>
          </a:stretch>
        </p:blipFill>
        <p:spPr>
          <a:xfrm>
            <a:off x="7277100" y="756646"/>
            <a:ext cx="3775935" cy="818195"/>
          </a:xfrm>
          <a:prstGeom prst="rect">
            <a:avLst/>
          </a:prstGeom>
        </p:spPr>
      </p:pic>
      <p:pic>
        <p:nvPicPr>
          <p:cNvPr id="5" name="Imagen 4">
            <a:extLst>
              <a:ext uri="{FF2B5EF4-FFF2-40B4-BE49-F238E27FC236}">
                <a16:creationId xmlns:a16="http://schemas.microsoft.com/office/drawing/2014/main" id="{E7846672-14B7-4DA0-BE43-CF16928D38A3}"/>
              </a:ext>
            </a:extLst>
          </p:cNvPr>
          <p:cNvPicPr>
            <a:picLocks noChangeAspect="1"/>
          </p:cNvPicPr>
          <p:nvPr userDrawn="1"/>
        </p:nvPicPr>
        <p:blipFill>
          <a:blip r:embed="rId6"/>
          <a:stretch>
            <a:fillRect/>
          </a:stretch>
        </p:blipFill>
        <p:spPr>
          <a:xfrm>
            <a:off x="659005" y="5997381"/>
            <a:ext cx="4948709" cy="1522680"/>
          </a:xfrm>
          <a:prstGeom prst="rect">
            <a:avLst/>
          </a:prstGeom>
        </p:spPr>
      </p:pic>
      <p:pic>
        <p:nvPicPr>
          <p:cNvPr id="21" name="Imagen 20">
            <a:extLst>
              <a:ext uri="{FF2B5EF4-FFF2-40B4-BE49-F238E27FC236}">
                <a16:creationId xmlns:a16="http://schemas.microsoft.com/office/drawing/2014/main" id="{EA47249B-0A00-4EC9-853D-FB22115FF5E0}"/>
              </a:ext>
            </a:extLst>
          </p:cNvPr>
          <p:cNvPicPr>
            <a:picLocks noChangeAspect="1"/>
          </p:cNvPicPr>
          <p:nvPr userDrawn="1"/>
        </p:nvPicPr>
        <p:blipFill>
          <a:blip r:embed="rId7"/>
          <a:stretch>
            <a:fillRect/>
          </a:stretch>
        </p:blipFill>
        <p:spPr>
          <a:xfrm>
            <a:off x="1192281" y="2071853"/>
            <a:ext cx="3763191" cy="1881596"/>
          </a:xfrm>
          <a:prstGeom prst="rect">
            <a:avLst/>
          </a:prstGeom>
        </p:spPr>
      </p:pic>
      <p:pic>
        <p:nvPicPr>
          <p:cNvPr id="23" name="Imagen 22">
            <a:extLst>
              <a:ext uri="{FF2B5EF4-FFF2-40B4-BE49-F238E27FC236}">
                <a16:creationId xmlns:a16="http://schemas.microsoft.com/office/drawing/2014/main" id="{62792325-A6A2-4C4C-A58F-0C4A98B04D25}"/>
              </a:ext>
            </a:extLst>
          </p:cNvPr>
          <p:cNvPicPr>
            <a:picLocks noChangeAspect="1"/>
          </p:cNvPicPr>
          <p:nvPr userDrawn="1"/>
        </p:nvPicPr>
        <p:blipFill>
          <a:blip r:embed="rId8"/>
          <a:stretch>
            <a:fillRect/>
          </a:stretch>
        </p:blipFill>
        <p:spPr>
          <a:xfrm>
            <a:off x="1484767" y="7660439"/>
            <a:ext cx="3491021" cy="1292970"/>
          </a:xfrm>
          <a:prstGeom prst="rect">
            <a:avLst/>
          </a:prstGeom>
        </p:spPr>
      </p:pic>
      <p:pic>
        <p:nvPicPr>
          <p:cNvPr id="25" name="Imagen 24">
            <a:extLst>
              <a:ext uri="{FF2B5EF4-FFF2-40B4-BE49-F238E27FC236}">
                <a16:creationId xmlns:a16="http://schemas.microsoft.com/office/drawing/2014/main" id="{C690D32E-0505-4185-A9FC-3FE712CB84E5}"/>
              </a:ext>
            </a:extLst>
          </p:cNvPr>
          <p:cNvPicPr>
            <a:picLocks noChangeAspect="1"/>
          </p:cNvPicPr>
          <p:nvPr userDrawn="1"/>
        </p:nvPicPr>
        <p:blipFill>
          <a:blip r:embed="rId9"/>
          <a:stretch>
            <a:fillRect/>
          </a:stretch>
        </p:blipFill>
        <p:spPr>
          <a:xfrm>
            <a:off x="1339550" y="4465465"/>
            <a:ext cx="3587615" cy="1236827"/>
          </a:xfrm>
          <a:prstGeom prst="rect">
            <a:avLst/>
          </a:prstGeom>
        </p:spPr>
      </p:pic>
      <p:graphicFrame>
        <p:nvGraphicFramePr>
          <p:cNvPr id="28" name="Objeto 27">
            <a:extLst>
              <a:ext uri="{FF2B5EF4-FFF2-40B4-BE49-F238E27FC236}">
                <a16:creationId xmlns:a16="http://schemas.microsoft.com/office/drawing/2014/main" id="{5DEB6C23-8509-4297-A490-EE57516A61DD}"/>
              </a:ext>
            </a:extLst>
          </p:cNvPr>
          <p:cNvGraphicFramePr>
            <a:graphicFrameLocks noChangeAspect="1"/>
          </p:cNvGraphicFramePr>
          <p:nvPr userDrawn="1"/>
        </p:nvGraphicFramePr>
        <p:xfrm>
          <a:off x="1144485" y="426644"/>
          <a:ext cx="3858783" cy="515874"/>
        </p:xfrm>
        <a:graphic>
          <a:graphicData uri="http://schemas.openxmlformats.org/presentationml/2006/ole">
            <mc:AlternateContent xmlns:mc="http://schemas.openxmlformats.org/markup-compatibility/2006">
              <mc:Choice xmlns:v="urn:schemas-microsoft-com:vml" Requires="v">
                <p:oleObj spid="_x0000_s5204" name="CorelDRAW" r:id="rId10" imgW="10437565" imgH="1396161" progId="CorelDraw.Graphic.21">
                  <p:embed/>
                </p:oleObj>
              </mc:Choice>
              <mc:Fallback>
                <p:oleObj name="CorelDRAW" r:id="rId10" imgW="10437565" imgH="1396161" progId="CorelDraw.Graphic.21">
                  <p:embed/>
                  <p:pic>
                    <p:nvPicPr>
                      <p:cNvPr id="28" name="Objeto 27">
                        <a:extLst>
                          <a:ext uri="{FF2B5EF4-FFF2-40B4-BE49-F238E27FC236}">
                            <a16:creationId xmlns:a16="http://schemas.microsoft.com/office/drawing/2014/main" id="{5DEB6C23-8509-4297-A490-EE57516A61DD}"/>
                          </a:ext>
                        </a:extLst>
                      </p:cNvPr>
                      <p:cNvPicPr/>
                      <p:nvPr/>
                    </p:nvPicPr>
                    <p:blipFill>
                      <a:blip r:embed="rId11"/>
                      <a:stretch>
                        <a:fillRect/>
                      </a:stretch>
                    </p:blipFill>
                    <p:spPr>
                      <a:xfrm>
                        <a:off x="1144485" y="426644"/>
                        <a:ext cx="3858783" cy="515874"/>
                      </a:xfrm>
                      <a:prstGeom prst="rect">
                        <a:avLst/>
                      </a:prstGeom>
                    </p:spPr>
                  </p:pic>
                </p:oleObj>
              </mc:Fallback>
            </mc:AlternateContent>
          </a:graphicData>
        </a:graphic>
      </p:graphicFrame>
      <p:graphicFrame>
        <p:nvGraphicFramePr>
          <p:cNvPr id="30" name="Objeto 29">
            <a:extLst>
              <a:ext uri="{FF2B5EF4-FFF2-40B4-BE49-F238E27FC236}">
                <a16:creationId xmlns:a16="http://schemas.microsoft.com/office/drawing/2014/main" id="{A85AC8ED-2B29-42FA-9EBD-14E9BAB6053E}"/>
              </a:ext>
            </a:extLst>
          </p:cNvPr>
          <p:cNvGraphicFramePr>
            <a:graphicFrameLocks noChangeAspect="1"/>
          </p:cNvGraphicFramePr>
          <p:nvPr userDrawn="1"/>
        </p:nvGraphicFramePr>
        <p:xfrm>
          <a:off x="13613016" y="476761"/>
          <a:ext cx="3695307" cy="519377"/>
        </p:xfrm>
        <a:graphic>
          <a:graphicData uri="http://schemas.openxmlformats.org/presentationml/2006/ole">
            <mc:AlternateContent xmlns:mc="http://schemas.openxmlformats.org/markup-compatibility/2006">
              <mc:Choice xmlns:v="urn:schemas-microsoft-com:vml" Requires="v">
                <p:oleObj spid="_x0000_s5205" name="CorelDRAW" r:id="rId12" imgW="9928182" imgH="1396161" progId="CorelDraw.Graphic.21">
                  <p:embed/>
                </p:oleObj>
              </mc:Choice>
              <mc:Fallback>
                <p:oleObj name="CorelDRAW" r:id="rId12" imgW="9928182" imgH="1396161" progId="CorelDraw.Graphic.21">
                  <p:embed/>
                  <p:pic>
                    <p:nvPicPr>
                      <p:cNvPr id="30" name="Objeto 29">
                        <a:extLst>
                          <a:ext uri="{FF2B5EF4-FFF2-40B4-BE49-F238E27FC236}">
                            <a16:creationId xmlns:a16="http://schemas.microsoft.com/office/drawing/2014/main" id="{A85AC8ED-2B29-42FA-9EBD-14E9BAB6053E}"/>
                          </a:ext>
                        </a:extLst>
                      </p:cNvPr>
                      <p:cNvPicPr/>
                      <p:nvPr/>
                    </p:nvPicPr>
                    <p:blipFill>
                      <a:blip r:embed="rId13"/>
                      <a:stretch>
                        <a:fillRect/>
                      </a:stretch>
                    </p:blipFill>
                    <p:spPr>
                      <a:xfrm>
                        <a:off x="13613016" y="476761"/>
                        <a:ext cx="3695307" cy="519377"/>
                      </a:xfrm>
                      <a:prstGeom prst="rect">
                        <a:avLst/>
                      </a:prstGeom>
                    </p:spPr>
                  </p:pic>
                </p:oleObj>
              </mc:Fallback>
            </mc:AlternateContent>
          </a:graphicData>
        </a:graphic>
      </p:graphicFrame>
      <p:pic>
        <p:nvPicPr>
          <p:cNvPr id="18" name="Imagen 17">
            <a:extLst>
              <a:ext uri="{FF2B5EF4-FFF2-40B4-BE49-F238E27FC236}">
                <a16:creationId xmlns:a16="http://schemas.microsoft.com/office/drawing/2014/main" id="{9B6F9D78-C58E-4D1B-A392-3D34DAA2B8B8}"/>
              </a:ext>
            </a:extLst>
          </p:cNvPr>
          <p:cNvPicPr>
            <a:picLocks noChangeAspect="1"/>
          </p:cNvPicPr>
          <p:nvPr userDrawn="1"/>
        </p:nvPicPr>
        <p:blipFill>
          <a:blip r:embed="rId6"/>
          <a:stretch>
            <a:fillRect/>
          </a:stretch>
        </p:blipFill>
        <p:spPr>
          <a:xfrm>
            <a:off x="659005" y="5997381"/>
            <a:ext cx="4948709" cy="1522680"/>
          </a:xfrm>
          <a:prstGeom prst="rect">
            <a:avLst/>
          </a:prstGeom>
        </p:spPr>
      </p:pic>
      <p:pic>
        <p:nvPicPr>
          <p:cNvPr id="20" name="Imagen 19">
            <a:extLst>
              <a:ext uri="{FF2B5EF4-FFF2-40B4-BE49-F238E27FC236}">
                <a16:creationId xmlns:a16="http://schemas.microsoft.com/office/drawing/2014/main" id="{98E283D3-B5CD-40E1-A09C-C2F6C18E8A76}"/>
              </a:ext>
            </a:extLst>
          </p:cNvPr>
          <p:cNvPicPr>
            <a:picLocks noChangeAspect="1"/>
          </p:cNvPicPr>
          <p:nvPr userDrawn="1"/>
        </p:nvPicPr>
        <p:blipFill>
          <a:blip r:embed="rId14"/>
          <a:stretch>
            <a:fillRect/>
          </a:stretch>
        </p:blipFill>
        <p:spPr>
          <a:xfrm>
            <a:off x="13254277" y="7660439"/>
            <a:ext cx="3675236" cy="1520789"/>
          </a:xfrm>
          <a:prstGeom prst="rect">
            <a:avLst/>
          </a:prstGeom>
        </p:spPr>
      </p:pic>
      <p:pic>
        <p:nvPicPr>
          <p:cNvPr id="22" name="Imagen 21">
            <a:extLst>
              <a:ext uri="{FF2B5EF4-FFF2-40B4-BE49-F238E27FC236}">
                <a16:creationId xmlns:a16="http://schemas.microsoft.com/office/drawing/2014/main" id="{EB90AF3C-936D-4D44-BFFA-A635C3D9EC15}"/>
              </a:ext>
            </a:extLst>
          </p:cNvPr>
          <p:cNvPicPr>
            <a:picLocks noChangeAspect="1"/>
          </p:cNvPicPr>
          <p:nvPr userDrawn="1"/>
        </p:nvPicPr>
        <p:blipFill>
          <a:blip r:embed="rId15"/>
          <a:stretch>
            <a:fillRect/>
          </a:stretch>
        </p:blipFill>
        <p:spPr>
          <a:xfrm>
            <a:off x="7193682" y="4334192"/>
            <a:ext cx="4446324" cy="1368099"/>
          </a:xfrm>
          <a:prstGeom prst="rect">
            <a:avLst/>
          </a:prstGeom>
        </p:spPr>
      </p:pic>
      <p:pic>
        <p:nvPicPr>
          <p:cNvPr id="24" name="Imagen 23">
            <a:extLst>
              <a:ext uri="{FF2B5EF4-FFF2-40B4-BE49-F238E27FC236}">
                <a16:creationId xmlns:a16="http://schemas.microsoft.com/office/drawing/2014/main" id="{9A581694-116D-4273-8957-E6C28A72B8B6}"/>
              </a:ext>
            </a:extLst>
          </p:cNvPr>
          <p:cNvPicPr>
            <a:picLocks noChangeAspect="1"/>
          </p:cNvPicPr>
          <p:nvPr userDrawn="1"/>
        </p:nvPicPr>
        <p:blipFill>
          <a:blip r:embed="rId16"/>
          <a:stretch>
            <a:fillRect/>
          </a:stretch>
        </p:blipFill>
        <p:spPr>
          <a:xfrm>
            <a:off x="7155449" y="6155750"/>
            <a:ext cx="4729091" cy="1236656"/>
          </a:xfrm>
          <a:prstGeom prst="rect">
            <a:avLst/>
          </a:prstGeom>
        </p:spPr>
      </p:pic>
      <p:pic>
        <p:nvPicPr>
          <p:cNvPr id="26" name="Imagen 25">
            <a:extLst>
              <a:ext uri="{FF2B5EF4-FFF2-40B4-BE49-F238E27FC236}">
                <a16:creationId xmlns:a16="http://schemas.microsoft.com/office/drawing/2014/main" id="{5E015451-231A-4C28-BCF7-34141037A2EC}"/>
              </a:ext>
            </a:extLst>
          </p:cNvPr>
          <p:cNvPicPr>
            <a:picLocks noChangeAspect="1"/>
          </p:cNvPicPr>
          <p:nvPr userDrawn="1"/>
        </p:nvPicPr>
        <p:blipFill>
          <a:blip r:embed="rId17"/>
          <a:stretch>
            <a:fillRect/>
          </a:stretch>
        </p:blipFill>
        <p:spPr>
          <a:xfrm>
            <a:off x="13106169" y="3850530"/>
            <a:ext cx="4202154" cy="1292970"/>
          </a:xfrm>
          <a:prstGeom prst="rect">
            <a:avLst/>
          </a:prstGeom>
        </p:spPr>
      </p:pic>
      <p:pic>
        <p:nvPicPr>
          <p:cNvPr id="29" name="Imagen 28">
            <a:extLst>
              <a:ext uri="{FF2B5EF4-FFF2-40B4-BE49-F238E27FC236}">
                <a16:creationId xmlns:a16="http://schemas.microsoft.com/office/drawing/2014/main" id="{A6407B0B-6AB2-4E00-9A39-4222BE49BC90}"/>
              </a:ext>
            </a:extLst>
          </p:cNvPr>
          <p:cNvPicPr>
            <a:picLocks noChangeAspect="1"/>
          </p:cNvPicPr>
          <p:nvPr userDrawn="1"/>
        </p:nvPicPr>
        <p:blipFill>
          <a:blip r:embed="rId7"/>
          <a:stretch>
            <a:fillRect/>
          </a:stretch>
        </p:blipFill>
        <p:spPr>
          <a:xfrm>
            <a:off x="1192281" y="2071853"/>
            <a:ext cx="3763191" cy="1881596"/>
          </a:xfrm>
          <a:prstGeom prst="rect">
            <a:avLst/>
          </a:prstGeom>
        </p:spPr>
      </p:pic>
      <p:pic>
        <p:nvPicPr>
          <p:cNvPr id="31" name="Imagen 30">
            <a:extLst>
              <a:ext uri="{FF2B5EF4-FFF2-40B4-BE49-F238E27FC236}">
                <a16:creationId xmlns:a16="http://schemas.microsoft.com/office/drawing/2014/main" id="{C94DB5F8-B2BA-4BD7-B58D-7CB2A9C9CF1D}"/>
              </a:ext>
            </a:extLst>
          </p:cNvPr>
          <p:cNvPicPr>
            <a:picLocks noChangeAspect="1"/>
          </p:cNvPicPr>
          <p:nvPr userDrawn="1"/>
        </p:nvPicPr>
        <p:blipFill>
          <a:blip r:embed="rId8"/>
          <a:stretch>
            <a:fillRect/>
          </a:stretch>
        </p:blipFill>
        <p:spPr>
          <a:xfrm>
            <a:off x="1484767" y="7660439"/>
            <a:ext cx="3491021" cy="1292970"/>
          </a:xfrm>
          <a:prstGeom prst="rect">
            <a:avLst/>
          </a:prstGeom>
        </p:spPr>
      </p:pic>
      <p:pic>
        <p:nvPicPr>
          <p:cNvPr id="32" name="Imagen 31">
            <a:extLst>
              <a:ext uri="{FF2B5EF4-FFF2-40B4-BE49-F238E27FC236}">
                <a16:creationId xmlns:a16="http://schemas.microsoft.com/office/drawing/2014/main" id="{47593DAD-460E-4D24-BD34-0EB9DAF4C78C}"/>
              </a:ext>
            </a:extLst>
          </p:cNvPr>
          <p:cNvPicPr>
            <a:picLocks noChangeAspect="1"/>
          </p:cNvPicPr>
          <p:nvPr userDrawn="1"/>
        </p:nvPicPr>
        <p:blipFill>
          <a:blip r:embed="rId9"/>
          <a:stretch>
            <a:fillRect/>
          </a:stretch>
        </p:blipFill>
        <p:spPr>
          <a:xfrm>
            <a:off x="1339550" y="4465465"/>
            <a:ext cx="3587615" cy="1236827"/>
          </a:xfrm>
          <a:prstGeom prst="rect">
            <a:avLst/>
          </a:prstGeom>
        </p:spPr>
      </p:pic>
      <p:pic>
        <p:nvPicPr>
          <p:cNvPr id="33" name="Imagen 32">
            <a:extLst>
              <a:ext uri="{FF2B5EF4-FFF2-40B4-BE49-F238E27FC236}">
                <a16:creationId xmlns:a16="http://schemas.microsoft.com/office/drawing/2014/main" id="{13444165-BAE5-4873-BF7F-7492191AA9F3}"/>
              </a:ext>
            </a:extLst>
          </p:cNvPr>
          <p:cNvPicPr>
            <a:picLocks noChangeAspect="1"/>
          </p:cNvPicPr>
          <p:nvPr userDrawn="1"/>
        </p:nvPicPr>
        <p:blipFill>
          <a:blip r:embed="rId18"/>
          <a:stretch>
            <a:fillRect/>
          </a:stretch>
        </p:blipFill>
        <p:spPr>
          <a:xfrm>
            <a:off x="7534498" y="7969583"/>
            <a:ext cx="3970991" cy="902498"/>
          </a:xfrm>
          <a:prstGeom prst="rect">
            <a:avLst/>
          </a:prstGeom>
        </p:spPr>
      </p:pic>
      <p:pic>
        <p:nvPicPr>
          <p:cNvPr id="34" name="Imagen 33">
            <a:extLst>
              <a:ext uri="{FF2B5EF4-FFF2-40B4-BE49-F238E27FC236}">
                <a16:creationId xmlns:a16="http://schemas.microsoft.com/office/drawing/2014/main" id="{F72876E5-7925-4FD2-9DA0-8FCB7123AE45}"/>
              </a:ext>
            </a:extLst>
          </p:cNvPr>
          <p:cNvPicPr>
            <a:picLocks noChangeAspect="1"/>
          </p:cNvPicPr>
          <p:nvPr userDrawn="1"/>
        </p:nvPicPr>
        <p:blipFill>
          <a:blip r:embed="rId19"/>
          <a:stretch>
            <a:fillRect/>
          </a:stretch>
        </p:blipFill>
        <p:spPr>
          <a:xfrm>
            <a:off x="13483078" y="5528767"/>
            <a:ext cx="3576224" cy="1474241"/>
          </a:xfrm>
          <a:prstGeom prst="rect">
            <a:avLst/>
          </a:prstGeom>
        </p:spPr>
      </p:pic>
    </p:spTree>
    <p:extLst>
      <p:ext uri="{BB962C8B-B14F-4D97-AF65-F5344CB8AC3E}">
        <p14:creationId xmlns:p14="http://schemas.microsoft.com/office/powerpoint/2010/main" val="4271896902"/>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afterEffect">
                                  <p:stCondLst>
                                    <p:cond delay="0"/>
                                  </p:stCondLst>
                                  <p:endCondLst>
                                    <p:cond evt="onNext" delay="0">
                                      <p:tgtEl>
                                        <p:sldTgt/>
                                      </p:tgtEl>
                                    </p:cond>
                                  </p:endCondLst>
                                  <p:childTnLst>
                                    <p:animRot by="43200000">
                                      <p:cBhvr>
                                        <p:cTn id="6" dur="2000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slide">
    <p:bg>
      <p:bgRef idx="1001">
        <a:schemeClr val="bg1"/>
      </p:bgRef>
    </p:bg>
    <p:spTree>
      <p:nvGrpSpPr>
        <p:cNvPr id="1" name=""/>
        <p:cNvGrpSpPr/>
        <p:nvPr/>
      </p:nvGrpSpPr>
      <p:grpSpPr>
        <a:xfrm>
          <a:off x="0" y="0"/>
          <a:ext cx="0" cy="0"/>
          <a:chOff x="0" y="0"/>
          <a:chExt cx="0" cy="0"/>
        </a:xfrm>
      </p:grpSpPr>
      <p:sp>
        <p:nvSpPr>
          <p:cNvPr id="17" name="Rectángulo 16">
            <a:extLst>
              <a:ext uri="{FF2B5EF4-FFF2-40B4-BE49-F238E27FC236}">
                <a16:creationId xmlns:a16="http://schemas.microsoft.com/office/drawing/2014/main" id="{AB7E2DC6-F926-43E5-8510-8F4606215293}"/>
              </a:ext>
            </a:extLst>
          </p:cNvPr>
          <p:cNvSpPr/>
          <p:nvPr userDrawn="1"/>
        </p:nvSpPr>
        <p:spPr bwMode="auto">
          <a:xfrm>
            <a:off x="0" y="-15428"/>
            <a:ext cx="18288000" cy="10287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s-ES" sz="3000" dirty="0" err="1">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14" name="Objeto 13">
            <a:extLst>
              <a:ext uri="{FF2B5EF4-FFF2-40B4-BE49-F238E27FC236}">
                <a16:creationId xmlns:a16="http://schemas.microsoft.com/office/drawing/2014/main" id="{FCEAF271-DB25-4C89-95C6-8F09192FF5DC}"/>
              </a:ext>
            </a:extLst>
          </p:cNvPr>
          <p:cNvGraphicFramePr>
            <a:graphicFrameLocks noChangeAspect="1"/>
          </p:cNvGraphicFramePr>
          <p:nvPr userDrawn="1"/>
        </p:nvGraphicFramePr>
        <p:xfrm>
          <a:off x="1683087" y="-1690500"/>
          <a:ext cx="14852277" cy="13947815"/>
        </p:xfrm>
        <a:graphic>
          <a:graphicData uri="http://schemas.openxmlformats.org/presentationml/2006/ole">
            <mc:AlternateContent xmlns:mc="http://schemas.openxmlformats.org/markup-compatibility/2006">
              <mc:Choice xmlns:v="urn:schemas-microsoft-com:vml" Requires="v">
                <p:oleObj spid="_x0000_s6227" name="CorelDRAW" r:id="rId3" imgW="1486020" imgH="1396161" progId="CorelDraw.Graphic.21">
                  <p:embed/>
                </p:oleObj>
              </mc:Choice>
              <mc:Fallback>
                <p:oleObj name="CorelDRAW" r:id="rId3" imgW="1486020" imgH="1396161" progId="CorelDraw.Graphic.21">
                  <p:embed/>
                  <p:pic>
                    <p:nvPicPr>
                      <p:cNvPr id="14" name="Objeto 13">
                        <a:extLst>
                          <a:ext uri="{FF2B5EF4-FFF2-40B4-BE49-F238E27FC236}">
                            <a16:creationId xmlns:a16="http://schemas.microsoft.com/office/drawing/2014/main" id="{FCEAF271-DB25-4C89-95C6-8F09192FF5DC}"/>
                          </a:ext>
                        </a:extLst>
                      </p:cNvPr>
                      <p:cNvPicPr/>
                      <p:nvPr/>
                    </p:nvPicPr>
                    <p:blipFill>
                      <a:blip r:embed="rId4"/>
                      <a:stretch>
                        <a:fillRect/>
                      </a:stretch>
                    </p:blipFill>
                    <p:spPr>
                      <a:xfrm>
                        <a:off x="1683087" y="-1690500"/>
                        <a:ext cx="14852277" cy="13947815"/>
                      </a:xfrm>
                      <a:prstGeom prst="rect">
                        <a:avLst/>
                      </a:prstGeom>
                    </p:spPr>
                  </p:pic>
                </p:oleObj>
              </mc:Fallback>
            </mc:AlternateContent>
          </a:graphicData>
        </a:graphic>
      </p:graphicFrame>
      <p:graphicFrame>
        <p:nvGraphicFramePr>
          <p:cNvPr id="15" name="Objeto 14">
            <a:extLst>
              <a:ext uri="{FF2B5EF4-FFF2-40B4-BE49-F238E27FC236}">
                <a16:creationId xmlns:a16="http://schemas.microsoft.com/office/drawing/2014/main" id="{B86FB60C-0BE4-4B54-A00D-325563BA2B85}"/>
              </a:ext>
            </a:extLst>
          </p:cNvPr>
          <p:cNvGraphicFramePr>
            <a:graphicFrameLocks noChangeAspect="1"/>
          </p:cNvGraphicFramePr>
          <p:nvPr userDrawn="1"/>
        </p:nvGraphicFramePr>
        <p:xfrm>
          <a:off x="3567545" y="2438401"/>
          <a:ext cx="11152911" cy="1567544"/>
        </p:xfrm>
        <a:graphic>
          <a:graphicData uri="http://schemas.openxmlformats.org/presentationml/2006/ole">
            <mc:AlternateContent xmlns:mc="http://schemas.openxmlformats.org/markup-compatibility/2006">
              <mc:Choice xmlns:v="urn:schemas-microsoft-com:vml" Requires="v">
                <p:oleObj spid="_x0000_s6228" name="CorelDRAW" r:id="rId5" imgW="7465680" imgH="1050480" progId="CorelDraw.Graphic.21">
                  <p:embed/>
                </p:oleObj>
              </mc:Choice>
              <mc:Fallback>
                <p:oleObj name="CorelDRAW" r:id="rId5" imgW="7465680" imgH="1050480" progId="CorelDraw.Graphic.21">
                  <p:embed/>
                  <p:pic>
                    <p:nvPicPr>
                      <p:cNvPr id="15" name="Objeto 14">
                        <a:extLst>
                          <a:ext uri="{FF2B5EF4-FFF2-40B4-BE49-F238E27FC236}">
                            <a16:creationId xmlns:a16="http://schemas.microsoft.com/office/drawing/2014/main" id="{B86FB60C-0BE4-4B54-A00D-325563BA2B85}"/>
                          </a:ext>
                        </a:extLst>
                      </p:cNvPr>
                      <p:cNvPicPr/>
                      <p:nvPr/>
                    </p:nvPicPr>
                    <p:blipFill>
                      <a:blip r:embed="rId6"/>
                      <a:stretch>
                        <a:fillRect/>
                      </a:stretch>
                    </p:blipFill>
                    <p:spPr>
                      <a:xfrm>
                        <a:off x="3567545" y="2438401"/>
                        <a:ext cx="11152911" cy="1567544"/>
                      </a:xfrm>
                      <a:prstGeom prst="rect">
                        <a:avLst/>
                      </a:prstGeom>
                    </p:spPr>
                  </p:pic>
                </p:oleObj>
              </mc:Fallback>
            </mc:AlternateContent>
          </a:graphicData>
        </a:graphic>
      </p:graphicFrame>
      <p:sp>
        <p:nvSpPr>
          <p:cNvPr id="9" name="Title 1"/>
          <p:cNvSpPr>
            <a:spLocks noGrp="1"/>
          </p:cNvSpPr>
          <p:nvPr>
            <p:ph type="title" hasCustomPrompt="1"/>
          </p:nvPr>
        </p:nvSpPr>
        <p:spPr>
          <a:xfrm>
            <a:off x="3631623" y="4787428"/>
            <a:ext cx="11024754" cy="830997"/>
          </a:xfrm>
          <a:noFill/>
        </p:spPr>
        <p:txBody>
          <a:bodyPr wrap="square" lIns="0" tIns="0" rIns="0" bIns="0" anchor="b" anchorCtr="0">
            <a:spAutoFit/>
          </a:bodyPr>
          <a:lstStyle>
            <a:lvl1pPr algn="ctr">
              <a:defRPr sz="5400" spc="-75" baseline="0">
                <a:solidFill>
                  <a:schemeClr val="bg1"/>
                </a:solidFill>
                <a:latin typeface="Quicksand" pitchFamily="2" charset="0"/>
                <a:cs typeface="Segoe UI" panose="020B0502040204020203" pitchFamily="34" charset="0"/>
              </a:defRPr>
            </a:lvl1pPr>
          </a:lstStyle>
          <a:p>
            <a:r>
              <a:rPr lang="en-US" dirty="0"/>
              <a:t>Section name</a:t>
            </a:r>
          </a:p>
        </p:txBody>
      </p:sp>
      <p:sp>
        <p:nvSpPr>
          <p:cNvPr id="5" name="Text Placeholder 4"/>
          <p:cNvSpPr>
            <a:spLocks noGrp="1"/>
          </p:cNvSpPr>
          <p:nvPr>
            <p:ph type="body" sz="quarter" idx="12" hasCustomPrompt="1"/>
          </p:nvPr>
        </p:nvSpPr>
        <p:spPr>
          <a:xfrm>
            <a:off x="3631623" y="6027143"/>
            <a:ext cx="11024754" cy="507831"/>
          </a:xfrm>
          <a:noFill/>
        </p:spPr>
        <p:txBody>
          <a:bodyPr wrap="square" lIns="0" tIns="0" rIns="0" bIns="0">
            <a:spAutoFit/>
          </a:bodyPr>
          <a:lstStyle>
            <a:lvl1pPr marL="0" indent="0" algn="ctr">
              <a:spcBef>
                <a:spcPts val="0"/>
              </a:spcBef>
              <a:buNone/>
              <a:defRPr sz="3300" spc="0" baseline="0">
                <a:solidFill>
                  <a:schemeClr val="bg1"/>
                </a:solidFill>
                <a:latin typeface="Quicksand" pitchFamily="2" charset="0"/>
                <a:cs typeface="Segoe UI" panose="020B0502040204020203" pitchFamily="34" charset="0"/>
              </a:defRPr>
            </a:lvl1pPr>
          </a:lstStyle>
          <a:p>
            <a:pPr lvl="0"/>
            <a:r>
              <a:rPr lang="en-US" dirty="0"/>
              <a:t>Section details</a:t>
            </a:r>
          </a:p>
        </p:txBody>
      </p:sp>
      <p:graphicFrame>
        <p:nvGraphicFramePr>
          <p:cNvPr id="16" name="Objeto 15">
            <a:extLst>
              <a:ext uri="{FF2B5EF4-FFF2-40B4-BE49-F238E27FC236}">
                <a16:creationId xmlns:a16="http://schemas.microsoft.com/office/drawing/2014/main" id="{7745753B-CA35-4358-9CCA-79BB54B39F4A}"/>
              </a:ext>
            </a:extLst>
          </p:cNvPr>
          <p:cNvGraphicFramePr>
            <a:graphicFrameLocks noChangeAspect="1"/>
          </p:cNvGraphicFramePr>
          <p:nvPr userDrawn="1"/>
        </p:nvGraphicFramePr>
        <p:xfrm>
          <a:off x="445010" y="9418379"/>
          <a:ext cx="3695307" cy="519377"/>
        </p:xfrm>
        <a:graphic>
          <a:graphicData uri="http://schemas.openxmlformats.org/presentationml/2006/ole">
            <mc:AlternateContent xmlns:mc="http://schemas.openxmlformats.org/markup-compatibility/2006">
              <mc:Choice xmlns:v="urn:schemas-microsoft-com:vml" Requires="v">
                <p:oleObj spid="_x0000_s6229" name="CorelDRAW" r:id="rId7" imgW="9928182" imgH="1396161" progId="CorelDraw.Graphic.21">
                  <p:embed/>
                </p:oleObj>
              </mc:Choice>
              <mc:Fallback>
                <p:oleObj name="CorelDRAW" r:id="rId7" imgW="9928182" imgH="1396161" progId="CorelDraw.Graphic.21">
                  <p:embed/>
                  <p:pic>
                    <p:nvPicPr>
                      <p:cNvPr id="16" name="Objeto 15">
                        <a:extLst>
                          <a:ext uri="{FF2B5EF4-FFF2-40B4-BE49-F238E27FC236}">
                            <a16:creationId xmlns:a16="http://schemas.microsoft.com/office/drawing/2014/main" id="{7745753B-CA35-4358-9CCA-79BB54B39F4A}"/>
                          </a:ext>
                        </a:extLst>
                      </p:cNvPr>
                      <p:cNvPicPr/>
                      <p:nvPr/>
                    </p:nvPicPr>
                    <p:blipFill>
                      <a:blip r:embed="rId8"/>
                      <a:stretch>
                        <a:fillRect/>
                      </a:stretch>
                    </p:blipFill>
                    <p:spPr>
                      <a:xfrm>
                        <a:off x="445010" y="9418379"/>
                        <a:ext cx="3695307" cy="519377"/>
                      </a:xfrm>
                      <a:prstGeom prst="rect">
                        <a:avLst/>
                      </a:prstGeom>
                    </p:spPr>
                  </p:pic>
                </p:oleObj>
              </mc:Fallback>
            </mc:AlternateContent>
          </a:graphicData>
        </a:graphic>
      </p:graphicFrame>
      <p:sp>
        <p:nvSpPr>
          <p:cNvPr id="18" name="Text Placeholder 4">
            <a:extLst>
              <a:ext uri="{FF2B5EF4-FFF2-40B4-BE49-F238E27FC236}">
                <a16:creationId xmlns:a16="http://schemas.microsoft.com/office/drawing/2014/main" id="{A9731BAF-3C39-437D-8526-94F303E439D9}"/>
              </a:ext>
            </a:extLst>
          </p:cNvPr>
          <p:cNvSpPr txBox="1">
            <a:spLocks/>
          </p:cNvSpPr>
          <p:nvPr userDrawn="1"/>
        </p:nvSpPr>
        <p:spPr>
          <a:xfrm>
            <a:off x="14904360" y="9568425"/>
            <a:ext cx="2940156" cy="369332"/>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l"/>
            <a:r>
              <a:rPr lang="en-US" sz="2400" dirty="0">
                <a:solidFill>
                  <a:srgbClr val="43444A"/>
                </a:solidFill>
                <a:latin typeface="Quicksand" pitchFamily="2" charset="0"/>
              </a:rPr>
              <a:t>#</a:t>
            </a:r>
            <a:r>
              <a:rPr lang="en-US" sz="2400" dirty="0" err="1">
                <a:solidFill>
                  <a:srgbClr val="43444A"/>
                </a:solidFill>
                <a:latin typeface="Quicksand" pitchFamily="2" charset="0"/>
              </a:rPr>
              <a:t>GlobalAIBootcamp</a:t>
            </a:r>
            <a:endParaRPr lang="en-US" sz="2400" dirty="0">
              <a:solidFill>
                <a:srgbClr val="43444A"/>
              </a:solidFill>
              <a:latin typeface="Quicksand" pitchFamily="2" charset="0"/>
            </a:endParaRPr>
          </a:p>
        </p:txBody>
      </p:sp>
    </p:spTree>
    <p:extLst>
      <p:ext uri="{BB962C8B-B14F-4D97-AF65-F5344CB8AC3E}">
        <p14:creationId xmlns:p14="http://schemas.microsoft.com/office/powerpoint/2010/main" val="3745993317"/>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withEffect">
                                  <p:stCondLst>
                                    <p:cond delay="0"/>
                                  </p:stCondLst>
                                  <p:endCondLst>
                                    <p:cond evt="onNext" delay="0">
                                      <p:tgtEl>
                                        <p:sldTgt/>
                                      </p:tgtEl>
                                    </p:cond>
                                  </p:endCondLst>
                                  <p:childTnLst>
                                    <p:animRot by="43200000">
                                      <p:cBhvr>
                                        <p:cTn id="6" dur="20000" fill="hold"/>
                                        <p:tgtEl>
                                          <p:spTgt spid="1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17" name="Rectángulo 16">
            <a:extLst>
              <a:ext uri="{FF2B5EF4-FFF2-40B4-BE49-F238E27FC236}">
                <a16:creationId xmlns:a16="http://schemas.microsoft.com/office/drawing/2014/main" id="{AB7E2DC6-F926-43E5-8510-8F4606215293}"/>
              </a:ext>
            </a:extLst>
          </p:cNvPr>
          <p:cNvSpPr/>
          <p:nvPr userDrawn="1"/>
        </p:nvSpPr>
        <p:spPr bwMode="auto">
          <a:xfrm>
            <a:off x="0" y="-15428"/>
            <a:ext cx="18288000" cy="10287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s-ES" sz="3000" dirty="0" err="1">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14" name="Objeto 13">
            <a:extLst>
              <a:ext uri="{FF2B5EF4-FFF2-40B4-BE49-F238E27FC236}">
                <a16:creationId xmlns:a16="http://schemas.microsoft.com/office/drawing/2014/main" id="{FCEAF271-DB25-4C89-95C6-8F09192FF5DC}"/>
              </a:ext>
            </a:extLst>
          </p:cNvPr>
          <p:cNvGraphicFramePr>
            <a:graphicFrameLocks noChangeAspect="1"/>
          </p:cNvGraphicFramePr>
          <p:nvPr userDrawn="1"/>
        </p:nvGraphicFramePr>
        <p:xfrm>
          <a:off x="1683087" y="-1690500"/>
          <a:ext cx="14852277" cy="13947815"/>
        </p:xfrm>
        <a:graphic>
          <a:graphicData uri="http://schemas.openxmlformats.org/presentationml/2006/ole">
            <mc:AlternateContent xmlns:mc="http://schemas.openxmlformats.org/markup-compatibility/2006">
              <mc:Choice xmlns:v="urn:schemas-microsoft-com:vml" Requires="v">
                <p:oleObj spid="_x0000_s7251" name="CorelDRAW" r:id="rId3" imgW="1486020" imgH="1396161" progId="CorelDraw.Graphic.21">
                  <p:embed/>
                </p:oleObj>
              </mc:Choice>
              <mc:Fallback>
                <p:oleObj name="CorelDRAW" r:id="rId3" imgW="1486020" imgH="1396161" progId="CorelDraw.Graphic.21">
                  <p:embed/>
                  <p:pic>
                    <p:nvPicPr>
                      <p:cNvPr id="14" name="Objeto 13">
                        <a:extLst>
                          <a:ext uri="{FF2B5EF4-FFF2-40B4-BE49-F238E27FC236}">
                            <a16:creationId xmlns:a16="http://schemas.microsoft.com/office/drawing/2014/main" id="{FCEAF271-DB25-4C89-95C6-8F09192FF5DC}"/>
                          </a:ext>
                        </a:extLst>
                      </p:cNvPr>
                      <p:cNvPicPr/>
                      <p:nvPr/>
                    </p:nvPicPr>
                    <p:blipFill>
                      <a:blip r:embed="rId4"/>
                      <a:stretch>
                        <a:fillRect/>
                      </a:stretch>
                    </p:blipFill>
                    <p:spPr>
                      <a:xfrm>
                        <a:off x="1683087" y="-1690500"/>
                        <a:ext cx="14852277" cy="13947815"/>
                      </a:xfrm>
                      <a:prstGeom prst="rect">
                        <a:avLst/>
                      </a:prstGeom>
                    </p:spPr>
                  </p:pic>
                </p:oleObj>
              </mc:Fallback>
            </mc:AlternateContent>
          </a:graphicData>
        </a:graphic>
      </p:graphicFrame>
      <p:graphicFrame>
        <p:nvGraphicFramePr>
          <p:cNvPr id="15" name="Objeto 14">
            <a:extLst>
              <a:ext uri="{FF2B5EF4-FFF2-40B4-BE49-F238E27FC236}">
                <a16:creationId xmlns:a16="http://schemas.microsoft.com/office/drawing/2014/main" id="{B86FB60C-0BE4-4B54-A00D-325563BA2B85}"/>
              </a:ext>
            </a:extLst>
          </p:cNvPr>
          <p:cNvGraphicFramePr>
            <a:graphicFrameLocks noChangeAspect="1"/>
          </p:cNvGraphicFramePr>
          <p:nvPr userDrawn="1"/>
        </p:nvGraphicFramePr>
        <p:xfrm>
          <a:off x="3567545" y="2438401"/>
          <a:ext cx="11152911" cy="1567544"/>
        </p:xfrm>
        <a:graphic>
          <a:graphicData uri="http://schemas.openxmlformats.org/presentationml/2006/ole">
            <mc:AlternateContent xmlns:mc="http://schemas.openxmlformats.org/markup-compatibility/2006">
              <mc:Choice xmlns:v="urn:schemas-microsoft-com:vml" Requires="v">
                <p:oleObj spid="_x0000_s7252" name="CorelDRAW" r:id="rId5" imgW="7465680" imgH="1050480" progId="CorelDraw.Graphic.21">
                  <p:embed/>
                </p:oleObj>
              </mc:Choice>
              <mc:Fallback>
                <p:oleObj name="CorelDRAW" r:id="rId5" imgW="7465680" imgH="1050480" progId="CorelDraw.Graphic.21">
                  <p:embed/>
                  <p:pic>
                    <p:nvPicPr>
                      <p:cNvPr id="15" name="Objeto 14">
                        <a:extLst>
                          <a:ext uri="{FF2B5EF4-FFF2-40B4-BE49-F238E27FC236}">
                            <a16:creationId xmlns:a16="http://schemas.microsoft.com/office/drawing/2014/main" id="{B86FB60C-0BE4-4B54-A00D-325563BA2B85}"/>
                          </a:ext>
                        </a:extLst>
                      </p:cNvPr>
                      <p:cNvPicPr/>
                      <p:nvPr/>
                    </p:nvPicPr>
                    <p:blipFill>
                      <a:blip r:embed="rId6"/>
                      <a:stretch>
                        <a:fillRect/>
                      </a:stretch>
                    </p:blipFill>
                    <p:spPr>
                      <a:xfrm>
                        <a:off x="3567545" y="2438401"/>
                        <a:ext cx="11152911" cy="1567544"/>
                      </a:xfrm>
                      <a:prstGeom prst="rect">
                        <a:avLst/>
                      </a:prstGeom>
                    </p:spPr>
                  </p:pic>
                </p:oleObj>
              </mc:Fallback>
            </mc:AlternateContent>
          </a:graphicData>
        </a:graphic>
      </p:graphicFrame>
      <p:sp>
        <p:nvSpPr>
          <p:cNvPr id="9" name="Title 1"/>
          <p:cNvSpPr>
            <a:spLocks noGrp="1"/>
          </p:cNvSpPr>
          <p:nvPr>
            <p:ph type="title" hasCustomPrompt="1"/>
          </p:nvPr>
        </p:nvSpPr>
        <p:spPr>
          <a:xfrm>
            <a:off x="3631623" y="4787428"/>
            <a:ext cx="11024754" cy="830997"/>
          </a:xfrm>
          <a:noFill/>
        </p:spPr>
        <p:txBody>
          <a:bodyPr wrap="square" lIns="0" tIns="0" rIns="0" bIns="0" anchor="b" anchorCtr="0">
            <a:spAutoFit/>
          </a:bodyPr>
          <a:lstStyle>
            <a:lvl1pPr algn="ctr">
              <a:defRPr sz="5400" spc="-75" baseline="0">
                <a:solidFill>
                  <a:schemeClr val="bg1"/>
                </a:solidFill>
                <a:latin typeface="Quicksand" pitchFamily="2" charset="0"/>
                <a:cs typeface="Segoe UI" panose="020B0502040204020203" pitchFamily="34" charset="0"/>
              </a:defRPr>
            </a:lvl1pPr>
          </a:lstStyle>
          <a:p>
            <a:r>
              <a:rPr lang="en-US" dirty="0"/>
              <a:t>Demo</a:t>
            </a:r>
          </a:p>
        </p:txBody>
      </p:sp>
      <p:sp>
        <p:nvSpPr>
          <p:cNvPr id="5" name="Text Placeholder 4"/>
          <p:cNvSpPr>
            <a:spLocks noGrp="1"/>
          </p:cNvSpPr>
          <p:nvPr>
            <p:ph type="body" sz="quarter" idx="12" hasCustomPrompt="1"/>
          </p:nvPr>
        </p:nvSpPr>
        <p:spPr>
          <a:xfrm>
            <a:off x="3631623" y="6027143"/>
            <a:ext cx="11024754" cy="507831"/>
          </a:xfrm>
          <a:noFill/>
        </p:spPr>
        <p:txBody>
          <a:bodyPr wrap="square" lIns="0" tIns="0" rIns="0" bIns="0">
            <a:spAutoFit/>
          </a:bodyPr>
          <a:lstStyle>
            <a:lvl1pPr marL="0" indent="0" algn="ctr">
              <a:spcBef>
                <a:spcPts val="0"/>
              </a:spcBef>
              <a:buNone/>
              <a:defRPr sz="3300" spc="0" baseline="0">
                <a:solidFill>
                  <a:schemeClr val="bg1"/>
                </a:solidFill>
                <a:latin typeface="Quicksand" pitchFamily="2" charset="0"/>
                <a:cs typeface="Segoe UI" panose="020B0502040204020203" pitchFamily="34" charset="0"/>
              </a:defRPr>
            </a:lvl1pPr>
          </a:lstStyle>
          <a:p>
            <a:pPr lvl="0"/>
            <a:r>
              <a:rPr lang="en-US" dirty="0"/>
              <a:t>demo details</a:t>
            </a:r>
          </a:p>
        </p:txBody>
      </p:sp>
      <p:graphicFrame>
        <p:nvGraphicFramePr>
          <p:cNvPr id="16" name="Objeto 15">
            <a:extLst>
              <a:ext uri="{FF2B5EF4-FFF2-40B4-BE49-F238E27FC236}">
                <a16:creationId xmlns:a16="http://schemas.microsoft.com/office/drawing/2014/main" id="{7745753B-CA35-4358-9CCA-79BB54B39F4A}"/>
              </a:ext>
            </a:extLst>
          </p:cNvPr>
          <p:cNvGraphicFramePr>
            <a:graphicFrameLocks noChangeAspect="1"/>
          </p:cNvGraphicFramePr>
          <p:nvPr userDrawn="1"/>
        </p:nvGraphicFramePr>
        <p:xfrm>
          <a:off x="445010" y="9418379"/>
          <a:ext cx="3695307" cy="519377"/>
        </p:xfrm>
        <a:graphic>
          <a:graphicData uri="http://schemas.openxmlformats.org/presentationml/2006/ole">
            <mc:AlternateContent xmlns:mc="http://schemas.openxmlformats.org/markup-compatibility/2006">
              <mc:Choice xmlns:v="urn:schemas-microsoft-com:vml" Requires="v">
                <p:oleObj spid="_x0000_s7253" name="CorelDRAW" r:id="rId7" imgW="9928182" imgH="1396161" progId="CorelDraw.Graphic.21">
                  <p:embed/>
                </p:oleObj>
              </mc:Choice>
              <mc:Fallback>
                <p:oleObj name="CorelDRAW" r:id="rId7" imgW="9928182" imgH="1396161" progId="CorelDraw.Graphic.21">
                  <p:embed/>
                  <p:pic>
                    <p:nvPicPr>
                      <p:cNvPr id="16" name="Objeto 15">
                        <a:extLst>
                          <a:ext uri="{FF2B5EF4-FFF2-40B4-BE49-F238E27FC236}">
                            <a16:creationId xmlns:a16="http://schemas.microsoft.com/office/drawing/2014/main" id="{7745753B-CA35-4358-9CCA-79BB54B39F4A}"/>
                          </a:ext>
                        </a:extLst>
                      </p:cNvPr>
                      <p:cNvPicPr/>
                      <p:nvPr/>
                    </p:nvPicPr>
                    <p:blipFill>
                      <a:blip r:embed="rId8"/>
                      <a:stretch>
                        <a:fillRect/>
                      </a:stretch>
                    </p:blipFill>
                    <p:spPr>
                      <a:xfrm>
                        <a:off x="445010" y="9418379"/>
                        <a:ext cx="3695307" cy="519377"/>
                      </a:xfrm>
                      <a:prstGeom prst="rect">
                        <a:avLst/>
                      </a:prstGeom>
                    </p:spPr>
                  </p:pic>
                </p:oleObj>
              </mc:Fallback>
            </mc:AlternateContent>
          </a:graphicData>
        </a:graphic>
      </p:graphicFrame>
      <p:sp>
        <p:nvSpPr>
          <p:cNvPr id="18" name="Text Placeholder 4">
            <a:extLst>
              <a:ext uri="{FF2B5EF4-FFF2-40B4-BE49-F238E27FC236}">
                <a16:creationId xmlns:a16="http://schemas.microsoft.com/office/drawing/2014/main" id="{A9731BAF-3C39-437D-8526-94F303E439D9}"/>
              </a:ext>
            </a:extLst>
          </p:cNvPr>
          <p:cNvSpPr txBox="1">
            <a:spLocks/>
          </p:cNvSpPr>
          <p:nvPr userDrawn="1"/>
        </p:nvSpPr>
        <p:spPr>
          <a:xfrm>
            <a:off x="14904360" y="9568425"/>
            <a:ext cx="2940156" cy="369332"/>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l"/>
            <a:r>
              <a:rPr lang="en-US" sz="2400" dirty="0">
                <a:solidFill>
                  <a:srgbClr val="43444A"/>
                </a:solidFill>
                <a:latin typeface="Quicksand" pitchFamily="2" charset="0"/>
              </a:rPr>
              <a:t>#</a:t>
            </a:r>
            <a:r>
              <a:rPr lang="en-US" sz="2400" dirty="0" err="1">
                <a:solidFill>
                  <a:srgbClr val="43444A"/>
                </a:solidFill>
                <a:latin typeface="Quicksand" pitchFamily="2" charset="0"/>
              </a:rPr>
              <a:t>GlobalAIBootcamp</a:t>
            </a:r>
            <a:endParaRPr lang="en-US" sz="2400" dirty="0">
              <a:solidFill>
                <a:srgbClr val="43444A"/>
              </a:solidFill>
              <a:latin typeface="Quicksand" pitchFamily="2" charset="0"/>
            </a:endParaRPr>
          </a:p>
        </p:txBody>
      </p:sp>
    </p:spTree>
    <p:extLst>
      <p:ext uri="{BB962C8B-B14F-4D97-AF65-F5344CB8AC3E}">
        <p14:creationId xmlns:p14="http://schemas.microsoft.com/office/powerpoint/2010/main" val="3885329508"/>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withEffect">
                                  <p:stCondLst>
                                    <p:cond delay="0"/>
                                  </p:stCondLst>
                                  <p:endCondLst>
                                    <p:cond evt="onNext" delay="0">
                                      <p:tgtEl>
                                        <p:sldTgt/>
                                      </p:tgtEl>
                                    </p:cond>
                                  </p:endCondLst>
                                  <p:childTnLst>
                                    <p:animRot by="43200000">
                                      <p:cBhvr>
                                        <p:cTn id="6" dur="20000" fill="hold"/>
                                        <p:tgtEl>
                                          <p:spTgt spid="1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2268405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rgbClr val="43444A"/>
                </a:solidFill>
              </a:defRPr>
            </a:lvl1pPr>
          </a:lstStyle>
          <a:p>
            <a:r>
              <a:rPr lang="en-US"/>
              <a:t>Click to edit Master title style</a:t>
            </a:r>
          </a:p>
        </p:txBody>
      </p:sp>
    </p:spTree>
    <p:extLst>
      <p:ext uri="{BB962C8B-B14F-4D97-AF65-F5344CB8AC3E}">
        <p14:creationId xmlns:p14="http://schemas.microsoft.com/office/powerpoint/2010/main" val="229146350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rgbClr val="43444A"/>
                </a:solidFill>
              </a:defRPr>
            </a:lvl1pPr>
          </a:lstStyle>
          <a:p>
            <a:r>
              <a:rPr lang="en-US" dirty="0"/>
              <a:t>Click to edit Master title style</a:t>
            </a:r>
          </a:p>
        </p:txBody>
      </p:sp>
      <p:sp>
        <p:nvSpPr>
          <p:cNvPr id="5" name="Text Placeholder 3">
            <a:extLst>
              <a:ext uri="{FF2B5EF4-FFF2-40B4-BE49-F238E27FC236}">
                <a16:creationId xmlns:a16="http://schemas.microsoft.com/office/drawing/2014/main" id="{16A966EA-4730-614B-96EC-028B86BA3CD8}"/>
              </a:ext>
            </a:extLst>
          </p:cNvPr>
          <p:cNvSpPr>
            <a:spLocks noGrp="1"/>
          </p:cNvSpPr>
          <p:nvPr>
            <p:ph type="body" sz="quarter" idx="10"/>
          </p:nvPr>
        </p:nvSpPr>
        <p:spPr>
          <a:xfrm>
            <a:off x="876300" y="2668978"/>
            <a:ext cx="16527780" cy="2419124"/>
          </a:xfrm>
        </p:spPr>
        <p:txBody>
          <a:bodyPr wrap="square">
            <a:spAutoFit/>
          </a:bodyPr>
          <a:lstStyle>
            <a:lvl1pPr marL="0" indent="0">
              <a:spcBef>
                <a:spcPts val="1836"/>
              </a:spcBef>
              <a:buClr>
                <a:schemeClr val="tx1"/>
              </a:buClr>
              <a:buFont typeface="Wingdings" panose="05000000000000000000" pitchFamily="2" charset="2"/>
              <a:buNone/>
              <a:defRPr sz="4200" b="0">
                <a:solidFill>
                  <a:srgbClr val="43444A"/>
                </a:solidFill>
                <a:latin typeface="Quicksand" pitchFamily="2" charset="0"/>
                <a:cs typeface="Segoe UI" panose="020B0502040204020203" pitchFamily="34" charset="0"/>
              </a:defRPr>
            </a:lvl1pPr>
            <a:lvl2pPr marL="383382" indent="0">
              <a:buFont typeface="Wingdings" panose="05000000000000000000" pitchFamily="2" charset="2"/>
              <a:buNone/>
              <a:defRPr sz="3000" b="0">
                <a:solidFill>
                  <a:srgbClr val="43444A"/>
                </a:solidFill>
                <a:latin typeface="Quicksand" pitchFamily="2" charset="0"/>
              </a:defRPr>
            </a:lvl2pPr>
            <a:lvl3pPr marL="676275" indent="0">
              <a:buFont typeface="Wingdings" panose="05000000000000000000" pitchFamily="2" charset="2"/>
              <a:buNone/>
              <a:tabLst/>
              <a:defRPr sz="2400" b="0">
                <a:solidFill>
                  <a:srgbClr val="43444A"/>
                </a:solidFill>
                <a:latin typeface="Quicksand" pitchFamily="2" charset="0"/>
              </a:defRPr>
            </a:lvl3pPr>
            <a:lvl4pPr marL="978693" indent="0">
              <a:buFont typeface="Wingdings" panose="05000000000000000000" pitchFamily="2" charset="2"/>
              <a:buNone/>
              <a:defRPr sz="2100" b="0">
                <a:solidFill>
                  <a:srgbClr val="43444A"/>
                </a:solidFill>
                <a:latin typeface="Quicksand" pitchFamily="2" charset="0"/>
              </a:defRPr>
            </a:lvl4pPr>
            <a:lvl5pPr marL="1281113" indent="0">
              <a:buFont typeface="Wingdings" panose="05000000000000000000" pitchFamily="2" charset="2"/>
              <a:buNone/>
              <a:tabLst/>
              <a:defRPr sz="2100" b="0">
                <a:solidFill>
                  <a:srgbClr val="43444A"/>
                </a:solidFill>
                <a:latin typeface="Quicksand" pitchFamily="2"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9804998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476500" y="3462042"/>
            <a:ext cx="13716000" cy="1015662"/>
          </a:xfrm>
          <a:noFill/>
        </p:spPr>
        <p:txBody>
          <a:bodyPr lIns="0" tIns="0" rIns="0" bIns="0" anchor="b" anchorCtr="0">
            <a:spAutoFit/>
          </a:bodyPr>
          <a:lstStyle>
            <a:lvl1pPr>
              <a:defRPr sz="6600" b="1" spc="-75" baseline="0">
                <a:solidFill>
                  <a:srgbClr val="D6532B"/>
                </a:solidFill>
                <a:latin typeface="Quicksand" pitchFamily="2"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2476500" y="5120640"/>
            <a:ext cx="13716000" cy="507831"/>
          </a:xfrm>
          <a:noFill/>
        </p:spPr>
        <p:txBody>
          <a:bodyPr wrap="square" lIns="0" tIns="0" rIns="0" bIns="0">
            <a:spAutoFit/>
          </a:bodyPr>
          <a:lstStyle>
            <a:lvl1pPr marL="0" indent="0">
              <a:spcBef>
                <a:spcPts val="0"/>
              </a:spcBef>
              <a:buNone/>
              <a:defRPr sz="3300" spc="0" baseline="0">
                <a:solidFill>
                  <a:srgbClr val="43444A"/>
                </a:solidFill>
                <a:latin typeface="Quicksand" pitchFamily="2" charset="0"/>
                <a:cs typeface="Segoe UI" panose="020B0502040204020203" pitchFamily="34" charset="0"/>
              </a:defRPr>
            </a:lvl1pPr>
          </a:lstStyle>
          <a:p>
            <a:pPr lvl="0"/>
            <a:r>
              <a:rPr lang="en-US" dirty="0"/>
              <a:t>Optional subtitle</a:t>
            </a:r>
          </a:p>
        </p:txBody>
      </p:sp>
    </p:spTree>
    <p:extLst>
      <p:ext uri="{BB962C8B-B14F-4D97-AF65-F5344CB8AC3E}">
        <p14:creationId xmlns:p14="http://schemas.microsoft.com/office/powerpoint/2010/main" val="20928225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Final">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8E040693-2661-4727-9EA2-5950B412CA24}"/>
              </a:ext>
            </a:extLst>
          </p:cNvPr>
          <p:cNvSpPr/>
          <p:nvPr userDrawn="1"/>
        </p:nvSpPr>
        <p:spPr bwMode="auto">
          <a:xfrm>
            <a:off x="0" y="-15428"/>
            <a:ext cx="18288000" cy="10287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s-ES" sz="3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Imagen 4">
            <a:extLst>
              <a:ext uri="{FF2B5EF4-FFF2-40B4-BE49-F238E27FC236}">
                <a16:creationId xmlns:a16="http://schemas.microsoft.com/office/drawing/2014/main" id="{E7846672-14B7-4DA0-BE43-CF16928D38A3}"/>
              </a:ext>
            </a:extLst>
          </p:cNvPr>
          <p:cNvPicPr>
            <a:picLocks noChangeAspect="1"/>
          </p:cNvPicPr>
          <p:nvPr userDrawn="1"/>
        </p:nvPicPr>
        <p:blipFill>
          <a:blip r:embed="rId3"/>
          <a:stretch>
            <a:fillRect/>
          </a:stretch>
        </p:blipFill>
        <p:spPr>
          <a:xfrm>
            <a:off x="8018091" y="7643487"/>
            <a:ext cx="3365436" cy="1035519"/>
          </a:xfrm>
          <a:prstGeom prst="rect">
            <a:avLst/>
          </a:prstGeom>
        </p:spPr>
      </p:pic>
      <p:pic>
        <p:nvPicPr>
          <p:cNvPr id="21" name="Imagen 20">
            <a:extLst>
              <a:ext uri="{FF2B5EF4-FFF2-40B4-BE49-F238E27FC236}">
                <a16:creationId xmlns:a16="http://schemas.microsoft.com/office/drawing/2014/main" id="{EA47249B-0A00-4EC9-853D-FB22115FF5E0}"/>
              </a:ext>
            </a:extLst>
          </p:cNvPr>
          <p:cNvPicPr>
            <a:picLocks noChangeAspect="1"/>
          </p:cNvPicPr>
          <p:nvPr userDrawn="1"/>
        </p:nvPicPr>
        <p:blipFill>
          <a:blip r:embed="rId4"/>
          <a:stretch>
            <a:fillRect/>
          </a:stretch>
        </p:blipFill>
        <p:spPr>
          <a:xfrm>
            <a:off x="14749115" y="7137417"/>
            <a:ext cx="2559209" cy="1279605"/>
          </a:xfrm>
          <a:prstGeom prst="rect">
            <a:avLst/>
          </a:prstGeom>
        </p:spPr>
      </p:pic>
      <p:pic>
        <p:nvPicPr>
          <p:cNvPr id="23" name="Imagen 22">
            <a:extLst>
              <a:ext uri="{FF2B5EF4-FFF2-40B4-BE49-F238E27FC236}">
                <a16:creationId xmlns:a16="http://schemas.microsoft.com/office/drawing/2014/main" id="{62792325-A6A2-4C4C-A58F-0C4A98B04D25}"/>
              </a:ext>
            </a:extLst>
          </p:cNvPr>
          <p:cNvPicPr>
            <a:picLocks noChangeAspect="1"/>
          </p:cNvPicPr>
          <p:nvPr userDrawn="1"/>
        </p:nvPicPr>
        <p:blipFill>
          <a:blip r:embed="rId5"/>
          <a:stretch>
            <a:fillRect/>
          </a:stretch>
        </p:blipFill>
        <p:spPr>
          <a:xfrm>
            <a:off x="11770348" y="8554132"/>
            <a:ext cx="2374115" cy="879302"/>
          </a:xfrm>
          <a:prstGeom prst="rect">
            <a:avLst/>
          </a:prstGeom>
        </p:spPr>
      </p:pic>
      <p:pic>
        <p:nvPicPr>
          <p:cNvPr id="25" name="Imagen 24">
            <a:extLst>
              <a:ext uri="{FF2B5EF4-FFF2-40B4-BE49-F238E27FC236}">
                <a16:creationId xmlns:a16="http://schemas.microsoft.com/office/drawing/2014/main" id="{C690D32E-0505-4185-A9FC-3FE712CB84E5}"/>
              </a:ext>
            </a:extLst>
          </p:cNvPr>
          <p:cNvPicPr>
            <a:picLocks noChangeAspect="1"/>
          </p:cNvPicPr>
          <p:nvPr userDrawn="1"/>
        </p:nvPicPr>
        <p:blipFill>
          <a:blip r:embed="rId6"/>
          <a:stretch>
            <a:fillRect/>
          </a:stretch>
        </p:blipFill>
        <p:spPr>
          <a:xfrm>
            <a:off x="8568943" y="8710369"/>
            <a:ext cx="2439806" cy="841121"/>
          </a:xfrm>
          <a:prstGeom prst="rect">
            <a:avLst/>
          </a:prstGeom>
        </p:spPr>
      </p:pic>
      <p:graphicFrame>
        <p:nvGraphicFramePr>
          <p:cNvPr id="28" name="Objeto 27">
            <a:extLst>
              <a:ext uri="{FF2B5EF4-FFF2-40B4-BE49-F238E27FC236}">
                <a16:creationId xmlns:a16="http://schemas.microsoft.com/office/drawing/2014/main" id="{5DEB6C23-8509-4297-A490-EE57516A61DD}"/>
              </a:ext>
            </a:extLst>
          </p:cNvPr>
          <p:cNvGraphicFramePr>
            <a:graphicFrameLocks noChangeAspect="1"/>
          </p:cNvGraphicFramePr>
          <p:nvPr userDrawn="1"/>
        </p:nvGraphicFramePr>
        <p:xfrm>
          <a:off x="1144485" y="426644"/>
          <a:ext cx="3858783" cy="515874"/>
        </p:xfrm>
        <a:graphic>
          <a:graphicData uri="http://schemas.openxmlformats.org/presentationml/2006/ole">
            <mc:AlternateContent xmlns:mc="http://schemas.openxmlformats.org/markup-compatibility/2006">
              <mc:Choice xmlns:v="urn:schemas-microsoft-com:vml" Requires="v">
                <p:oleObj spid="_x0000_s8275" name="CorelDRAW" r:id="rId7" imgW="10437565" imgH="1396161" progId="CorelDraw.Graphic.21">
                  <p:embed/>
                </p:oleObj>
              </mc:Choice>
              <mc:Fallback>
                <p:oleObj name="CorelDRAW" r:id="rId7" imgW="10437565" imgH="1396161" progId="CorelDraw.Graphic.21">
                  <p:embed/>
                  <p:pic>
                    <p:nvPicPr>
                      <p:cNvPr id="28" name="Objeto 27">
                        <a:extLst>
                          <a:ext uri="{FF2B5EF4-FFF2-40B4-BE49-F238E27FC236}">
                            <a16:creationId xmlns:a16="http://schemas.microsoft.com/office/drawing/2014/main" id="{5DEB6C23-8509-4297-A490-EE57516A61DD}"/>
                          </a:ext>
                        </a:extLst>
                      </p:cNvPr>
                      <p:cNvPicPr/>
                      <p:nvPr/>
                    </p:nvPicPr>
                    <p:blipFill>
                      <a:blip r:embed="rId8"/>
                      <a:stretch>
                        <a:fillRect/>
                      </a:stretch>
                    </p:blipFill>
                    <p:spPr>
                      <a:xfrm>
                        <a:off x="1144485" y="426644"/>
                        <a:ext cx="3858783" cy="515874"/>
                      </a:xfrm>
                      <a:prstGeom prst="rect">
                        <a:avLst/>
                      </a:prstGeom>
                    </p:spPr>
                  </p:pic>
                </p:oleObj>
              </mc:Fallback>
            </mc:AlternateContent>
          </a:graphicData>
        </a:graphic>
      </p:graphicFrame>
      <p:pic>
        <p:nvPicPr>
          <p:cNvPr id="20" name="Imagen 19">
            <a:extLst>
              <a:ext uri="{FF2B5EF4-FFF2-40B4-BE49-F238E27FC236}">
                <a16:creationId xmlns:a16="http://schemas.microsoft.com/office/drawing/2014/main" id="{98E283D3-B5CD-40E1-A09C-C2F6C18E8A76}"/>
              </a:ext>
            </a:extLst>
          </p:cNvPr>
          <p:cNvPicPr>
            <a:picLocks noChangeAspect="1"/>
          </p:cNvPicPr>
          <p:nvPr userDrawn="1"/>
        </p:nvPicPr>
        <p:blipFill>
          <a:blip r:embed="rId9"/>
          <a:stretch>
            <a:fillRect/>
          </a:stretch>
        </p:blipFill>
        <p:spPr>
          <a:xfrm>
            <a:off x="14906061" y="8560991"/>
            <a:ext cx="2374115" cy="982392"/>
          </a:xfrm>
          <a:prstGeom prst="rect">
            <a:avLst/>
          </a:prstGeom>
        </p:spPr>
      </p:pic>
      <p:pic>
        <p:nvPicPr>
          <p:cNvPr id="22" name="Imagen 21">
            <a:extLst>
              <a:ext uri="{FF2B5EF4-FFF2-40B4-BE49-F238E27FC236}">
                <a16:creationId xmlns:a16="http://schemas.microsoft.com/office/drawing/2014/main" id="{EB90AF3C-936D-4D44-BFFA-A635C3D9EC15}"/>
              </a:ext>
            </a:extLst>
          </p:cNvPr>
          <p:cNvPicPr>
            <a:picLocks noChangeAspect="1"/>
          </p:cNvPicPr>
          <p:nvPr userDrawn="1"/>
        </p:nvPicPr>
        <p:blipFill>
          <a:blip r:embed="rId10"/>
          <a:stretch>
            <a:fillRect/>
          </a:stretch>
        </p:blipFill>
        <p:spPr>
          <a:xfrm>
            <a:off x="1083038" y="7704571"/>
            <a:ext cx="3023783" cy="930395"/>
          </a:xfrm>
          <a:prstGeom prst="rect">
            <a:avLst/>
          </a:prstGeom>
        </p:spPr>
      </p:pic>
      <p:pic>
        <p:nvPicPr>
          <p:cNvPr id="24" name="Imagen 23">
            <a:extLst>
              <a:ext uri="{FF2B5EF4-FFF2-40B4-BE49-F238E27FC236}">
                <a16:creationId xmlns:a16="http://schemas.microsoft.com/office/drawing/2014/main" id="{9A581694-116D-4273-8957-E6C28A72B8B6}"/>
              </a:ext>
            </a:extLst>
          </p:cNvPr>
          <p:cNvPicPr>
            <a:picLocks noChangeAspect="1"/>
          </p:cNvPicPr>
          <p:nvPr userDrawn="1"/>
        </p:nvPicPr>
        <p:blipFill>
          <a:blip r:embed="rId11"/>
          <a:stretch>
            <a:fillRect/>
          </a:stretch>
        </p:blipFill>
        <p:spPr>
          <a:xfrm>
            <a:off x="4685384" y="7759796"/>
            <a:ext cx="3216081" cy="841004"/>
          </a:xfrm>
          <a:prstGeom prst="rect">
            <a:avLst/>
          </a:prstGeom>
        </p:spPr>
      </p:pic>
      <p:pic>
        <p:nvPicPr>
          <p:cNvPr id="26" name="Imagen 25">
            <a:extLst>
              <a:ext uri="{FF2B5EF4-FFF2-40B4-BE49-F238E27FC236}">
                <a16:creationId xmlns:a16="http://schemas.microsoft.com/office/drawing/2014/main" id="{5E015451-231A-4C28-BCF7-34141037A2EC}"/>
              </a:ext>
            </a:extLst>
          </p:cNvPr>
          <p:cNvPicPr>
            <a:picLocks noChangeAspect="1"/>
          </p:cNvPicPr>
          <p:nvPr userDrawn="1"/>
        </p:nvPicPr>
        <p:blipFill>
          <a:blip r:embed="rId12"/>
          <a:stretch>
            <a:fillRect/>
          </a:stretch>
        </p:blipFill>
        <p:spPr>
          <a:xfrm>
            <a:off x="4751490" y="8726210"/>
            <a:ext cx="2857731" cy="879302"/>
          </a:xfrm>
          <a:prstGeom prst="rect">
            <a:avLst/>
          </a:prstGeom>
        </p:spPr>
      </p:pic>
      <p:pic>
        <p:nvPicPr>
          <p:cNvPr id="33" name="Imagen 32">
            <a:extLst>
              <a:ext uri="{FF2B5EF4-FFF2-40B4-BE49-F238E27FC236}">
                <a16:creationId xmlns:a16="http://schemas.microsoft.com/office/drawing/2014/main" id="{13444165-BAE5-4873-BF7F-7492191AA9F3}"/>
              </a:ext>
            </a:extLst>
          </p:cNvPr>
          <p:cNvPicPr>
            <a:picLocks noChangeAspect="1"/>
          </p:cNvPicPr>
          <p:nvPr userDrawn="1"/>
        </p:nvPicPr>
        <p:blipFill>
          <a:blip r:embed="rId13"/>
          <a:stretch>
            <a:fillRect/>
          </a:stretch>
        </p:blipFill>
        <p:spPr>
          <a:xfrm>
            <a:off x="1292462" y="8821368"/>
            <a:ext cx="2700525" cy="613755"/>
          </a:xfrm>
          <a:prstGeom prst="rect">
            <a:avLst/>
          </a:prstGeom>
        </p:spPr>
      </p:pic>
      <p:pic>
        <p:nvPicPr>
          <p:cNvPr id="34" name="Imagen 33">
            <a:extLst>
              <a:ext uri="{FF2B5EF4-FFF2-40B4-BE49-F238E27FC236}">
                <a16:creationId xmlns:a16="http://schemas.microsoft.com/office/drawing/2014/main" id="{F72876E5-7925-4FD2-9DA0-8FCB7123AE45}"/>
              </a:ext>
            </a:extLst>
          </p:cNvPr>
          <p:cNvPicPr>
            <a:picLocks noChangeAspect="1"/>
          </p:cNvPicPr>
          <p:nvPr userDrawn="1"/>
        </p:nvPicPr>
        <p:blipFill>
          <a:blip r:embed="rId14"/>
          <a:stretch>
            <a:fillRect/>
          </a:stretch>
        </p:blipFill>
        <p:spPr>
          <a:xfrm>
            <a:off x="11770347" y="7516170"/>
            <a:ext cx="2432058" cy="1002576"/>
          </a:xfrm>
          <a:prstGeom prst="rect">
            <a:avLst/>
          </a:prstGeom>
        </p:spPr>
      </p:pic>
      <p:sp>
        <p:nvSpPr>
          <p:cNvPr id="47" name="Title 1">
            <a:extLst>
              <a:ext uri="{FF2B5EF4-FFF2-40B4-BE49-F238E27FC236}">
                <a16:creationId xmlns:a16="http://schemas.microsoft.com/office/drawing/2014/main" id="{4DFD365B-B896-494A-8FE6-10A949BCC72E}"/>
              </a:ext>
            </a:extLst>
          </p:cNvPr>
          <p:cNvSpPr>
            <a:spLocks noGrp="1"/>
          </p:cNvSpPr>
          <p:nvPr>
            <p:ph type="title" hasCustomPrompt="1"/>
          </p:nvPr>
        </p:nvSpPr>
        <p:spPr>
          <a:xfrm>
            <a:off x="1144487" y="3069886"/>
            <a:ext cx="6113571" cy="646331"/>
          </a:xfrm>
          <a:noFill/>
        </p:spPr>
        <p:txBody>
          <a:bodyPr wrap="square" lIns="0" tIns="0" rIns="0" bIns="0" anchor="b" anchorCtr="0">
            <a:spAutoFit/>
          </a:bodyPr>
          <a:lstStyle>
            <a:lvl1pPr>
              <a:defRPr sz="4200" b="1" spc="-75" baseline="0">
                <a:solidFill>
                  <a:srgbClr val="D6532B"/>
                </a:solidFill>
                <a:latin typeface="Quicksand" pitchFamily="2" charset="0"/>
                <a:cs typeface="Segoe UI" panose="020B0502040204020203" pitchFamily="34" charset="0"/>
              </a:defRPr>
            </a:lvl1pPr>
          </a:lstStyle>
          <a:p>
            <a:r>
              <a:rPr lang="en-US" dirty="0"/>
              <a:t>Presentation title </a:t>
            </a:r>
          </a:p>
        </p:txBody>
      </p:sp>
      <p:sp>
        <p:nvSpPr>
          <p:cNvPr id="48" name="Text Placeholder 4">
            <a:extLst>
              <a:ext uri="{FF2B5EF4-FFF2-40B4-BE49-F238E27FC236}">
                <a16:creationId xmlns:a16="http://schemas.microsoft.com/office/drawing/2014/main" id="{66B46FDF-C521-49AD-BEA9-93B967D77916}"/>
              </a:ext>
            </a:extLst>
          </p:cNvPr>
          <p:cNvSpPr>
            <a:spLocks noGrp="1"/>
          </p:cNvSpPr>
          <p:nvPr>
            <p:ph type="body" sz="quarter" idx="12" hasCustomPrompt="1"/>
          </p:nvPr>
        </p:nvSpPr>
        <p:spPr>
          <a:xfrm>
            <a:off x="1144487" y="4315793"/>
            <a:ext cx="6113571" cy="369332"/>
          </a:xfrm>
          <a:noFill/>
        </p:spPr>
        <p:txBody>
          <a:bodyPr wrap="square" lIns="0" tIns="0" rIns="0" bIns="0">
            <a:spAutoFit/>
          </a:bodyPr>
          <a:lstStyle>
            <a:lvl1pPr marL="0" indent="0">
              <a:spcBef>
                <a:spcPts val="0"/>
              </a:spcBef>
              <a:buNone/>
              <a:defRPr sz="2400" b="1" spc="0" baseline="0">
                <a:solidFill>
                  <a:srgbClr val="43444A"/>
                </a:solidFill>
                <a:latin typeface="Quicksand" pitchFamily="2" charset="0"/>
                <a:cs typeface="Segoe UI" panose="020B0502040204020203" pitchFamily="34" charset="0"/>
              </a:defRPr>
            </a:lvl1pPr>
          </a:lstStyle>
          <a:p>
            <a:pPr lvl="0"/>
            <a:r>
              <a:rPr lang="en-US" dirty="0"/>
              <a:t>Speaker one name</a:t>
            </a:r>
          </a:p>
        </p:txBody>
      </p:sp>
      <p:sp>
        <p:nvSpPr>
          <p:cNvPr id="49" name="Text Placeholder 4">
            <a:extLst>
              <a:ext uri="{FF2B5EF4-FFF2-40B4-BE49-F238E27FC236}">
                <a16:creationId xmlns:a16="http://schemas.microsoft.com/office/drawing/2014/main" id="{12D57396-EFC5-451B-95B9-F7C757738E48}"/>
              </a:ext>
            </a:extLst>
          </p:cNvPr>
          <p:cNvSpPr>
            <a:spLocks noGrp="1"/>
          </p:cNvSpPr>
          <p:nvPr>
            <p:ph type="body" sz="quarter" idx="15" hasCustomPrompt="1"/>
          </p:nvPr>
        </p:nvSpPr>
        <p:spPr>
          <a:xfrm>
            <a:off x="1144481" y="4801281"/>
            <a:ext cx="6113571" cy="323166"/>
          </a:xfrm>
          <a:noFill/>
        </p:spPr>
        <p:txBody>
          <a:bodyPr wrap="square" lIns="0" tIns="0" rIns="0" bIns="0">
            <a:spAutoFit/>
          </a:bodyPr>
          <a:lstStyle>
            <a:lvl1pPr marL="0" indent="0">
              <a:spcBef>
                <a:spcPts val="0"/>
              </a:spcBef>
              <a:buNone/>
              <a:defRPr sz="2100" spc="0" baseline="0">
                <a:solidFill>
                  <a:srgbClr val="43444A"/>
                </a:solidFill>
                <a:latin typeface="Quicksand" pitchFamily="2" charset="0"/>
                <a:cs typeface="Segoe UI" panose="020B0502040204020203" pitchFamily="34" charset="0"/>
              </a:defRPr>
            </a:lvl1pPr>
          </a:lstStyle>
          <a:p>
            <a:pPr lvl="0"/>
            <a:r>
              <a:rPr lang="en-US" dirty="0"/>
              <a:t>Speaker one subtitle text</a:t>
            </a:r>
          </a:p>
        </p:txBody>
      </p:sp>
      <p:sp>
        <p:nvSpPr>
          <p:cNvPr id="50" name="Text Placeholder 4">
            <a:extLst>
              <a:ext uri="{FF2B5EF4-FFF2-40B4-BE49-F238E27FC236}">
                <a16:creationId xmlns:a16="http://schemas.microsoft.com/office/drawing/2014/main" id="{51B86F1B-CC72-4D61-B3C7-3A3A7F1917EA}"/>
              </a:ext>
            </a:extLst>
          </p:cNvPr>
          <p:cNvSpPr>
            <a:spLocks noGrp="1"/>
          </p:cNvSpPr>
          <p:nvPr>
            <p:ph type="body" sz="quarter" idx="16" hasCustomPrompt="1"/>
          </p:nvPr>
        </p:nvSpPr>
        <p:spPr>
          <a:xfrm>
            <a:off x="1144484" y="5546648"/>
            <a:ext cx="6113571" cy="369332"/>
          </a:xfrm>
          <a:noFill/>
        </p:spPr>
        <p:txBody>
          <a:bodyPr wrap="square" lIns="0" tIns="0" rIns="0" bIns="0">
            <a:spAutoFit/>
          </a:bodyPr>
          <a:lstStyle>
            <a:lvl1pPr marL="0" indent="0">
              <a:spcBef>
                <a:spcPts val="0"/>
              </a:spcBef>
              <a:buNone/>
              <a:defRPr sz="2400" b="1" spc="0" baseline="0">
                <a:solidFill>
                  <a:srgbClr val="43444A"/>
                </a:solidFill>
                <a:latin typeface="Quicksand" pitchFamily="2" charset="0"/>
                <a:cs typeface="Segoe UI" panose="020B0502040204020203" pitchFamily="34" charset="0"/>
              </a:defRPr>
            </a:lvl1pPr>
          </a:lstStyle>
          <a:p>
            <a:pPr lvl="0"/>
            <a:r>
              <a:rPr lang="en-US" dirty="0"/>
              <a:t>Speaker two name</a:t>
            </a:r>
          </a:p>
        </p:txBody>
      </p:sp>
      <p:sp>
        <p:nvSpPr>
          <p:cNvPr id="51" name="Text Placeholder 4">
            <a:extLst>
              <a:ext uri="{FF2B5EF4-FFF2-40B4-BE49-F238E27FC236}">
                <a16:creationId xmlns:a16="http://schemas.microsoft.com/office/drawing/2014/main" id="{99034E33-EA6D-4423-AA68-C9AE5E141070}"/>
              </a:ext>
            </a:extLst>
          </p:cNvPr>
          <p:cNvSpPr>
            <a:spLocks noGrp="1"/>
          </p:cNvSpPr>
          <p:nvPr>
            <p:ph type="body" sz="quarter" idx="17" hasCustomPrompt="1"/>
          </p:nvPr>
        </p:nvSpPr>
        <p:spPr>
          <a:xfrm>
            <a:off x="1144481" y="6008315"/>
            <a:ext cx="6113571" cy="323166"/>
          </a:xfrm>
          <a:noFill/>
        </p:spPr>
        <p:txBody>
          <a:bodyPr wrap="square" lIns="0" tIns="0" rIns="0" bIns="0">
            <a:spAutoFit/>
          </a:bodyPr>
          <a:lstStyle>
            <a:lvl1pPr marL="0" indent="0">
              <a:spcBef>
                <a:spcPts val="0"/>
              </a:spcBef>
              <a:buNone/>
              <a:defRPr sz="2100" spc="0" baseline="0">
                <a:solidFill>
                  <a:srgbClr val="43444A"/>
                </a:solidFill>
                <a:latin typeface="Quicksand" pitchFamily="2" charset="0"/>
                <a:cs typeface="Segoe UI" panose="020B0502040204020203" pitchFamily="34" charset="0"/>
              </a:defRPr>
            </a:lvl1pPr>
          </a:lstStyle>
          <a:p>
            <a:pPr lvl="0"/>
            <a:r>
              <a:rPr lang="en-US" dirty="0"/>
              <a:t>Speaker two subtitle text</a:t>
            </a:r>
          </a:p>
        </p:txBody>
      </p:sp>
      <p:pic>
        <p:nvPicPr>
          <p:cNvPr id="10" name="Imagen 9">
            <a:extLst>
              <a:ext uri="{FF2B5EF4-FFF2-40B4-BE49-F238E27FC236}">
                <a16:creationId xmlns:a16="http://schemas.microsoft.com/office/drawing/2014/main" id="{9B3858D6-0FF7-4BC1-95DB-AC45D9BD4823}"/>
              </a:ext>
            </a:extLst>
          </p:cNvPr>
          <p:cNvPicPr>
            <a:picLocks noChangeAspect="1"/>
          </p:cNvPicPr>
          <p:nvPr userDrawn="1"/>
        </p:nvPicPr>
        <p:blipFill>
          <a:blip r:embed="rId15"/>
          <a:stretch>
            <a:fillRect/>
          </a:stretch>
        </p:blipFill>
        <p:spPr>
          <a:xfrm>
            <a:off x="12538043" y="1584374"/>
            <a:ext cx="4898807" cy="4898807"/>
          </a:xfrm>
          <a:prstGeom prst="rect">
            <a:avLst/>
          </a:prstGeom>
        </p:spPr>
      </p:pic>
      <p:graphicFrame>
        <p:nvGraphicFramePr>
          <p:cNvPr id="54" name="Objeto 53">
            <a:extLst>
              <a:ext uri="{FF2B5EF4-FFF2-40B4-BE49-F238E27FC236}">
                <a16:creationId xmlns:a16="http://schemas.microsoft.com/office/drawing/2014/main" id="{18EE27E7-99E8-4BDD-9250-2EBB1BFE7115}"/>
              </a:ext>
            </a:extLst>
          </p:cNvPr>
          <p:cNvGraphicFramePr>
            <a:graphicFrameLocks noChangeAspect="1"/>
          </p:cNvGraphicFramePr>
          <p:nvPr userDrawn="1"/>
        </p:nvGraphicFramePr>
        <p:xfrm>
          <a:off x="6340122" y="-1932822"/>
          <a:ext cx="5574264" cy="5234807"/>
        </p:xfrm>
        <a:graphic>
          <a:graphicData uri="http://schemas.openxmlformats.org/presentationml/2006/ole">
            <mc:AlternateContent xmlns:mc="http://schemas.openxmlformats.org/markup-compatibility/2006">
              <mc:Choice xmlns:v="urn:schemas-microsoft-com:vml" Requires="v">
                <p:oleObj spid="_x0000_s8276" name="CorelDRAW" r:id="rId16" imgW="1486020" imgH="1396161" progId="CorelDraw.Graphic.21">
                  <p:embed/>
                </p:oleObj>
              </mc:Choice>
              <mc:Fallback>
                <p:oleObj name="CorelDRAW" r:id="rId16" imgW="1486020" imgH="1396161" progId="CorelDraw.Graphic.21">
                  <p:embed/>
                  <p:pic>
                    <p:nvPicPr>
                      <p:cNvPr id="54" name="Objeto 53">
                        <a:extLst>
                          <a:ext uri="{FF2B5EF4-FFF2-40B4-BE49-F238E27FC236}">
                            <a16:creationId xmlns:a16="http://schemas.microsoft.com/office/drawing/2014/main" id="{18EE27E7-99E8-4BDD-9250-2EBB1BFE7115}"/>
                          </a:ext>
                        </a:extLst>
                      </p:cNvPr>
                      <p:cNvPicPr/>
                      <p:nvPr/>
                    </p:nvPicPr>
                    <p:blipFill>
                      <a:blip r:embed="rId17"/>
                      <a:stretch>
                        <a:fillRect/>
                      </a:stretch>
                    </p:blipFill>
                    <p:spPr>
                      <a:xfrm>
                        <a:off x="6340122" y="-1932822"/>
                        <a:ext cx="5574264" cy="5234807"/>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B5E203A0-B5FE-4273-88B6-0525D3C29A49}"/>
              </a:ext>
            </a:extLst>
          </p:cNvPr>
          <p:cNvGraphicFramePr>
            <a:graphicFrameLocks noChangeAspect="1"/>
          </p:cNvGraphicFramePr>
          <p:nvPr userDrawn="1"/>
        </p:nvGraphicFramePr>
        <p:xfrm>
          <a:off x="7219952" y="485084"/>
          <a:ext cx="4210887" cy="847374"/>
        </p:xfrm>
        <a:graphic>
          <a:graphicData uri="http://schemas.openxmlformats.org/presentationml/2006/ole">
            <mc:AlternateContent xmlns:mc="http://schemas.openxmlformats.org/markup-compatibility/2006">
              <mc:Choice xmlns:v="urn:schemas-microsoft-com:vml" Requires="v">
                <p:oleObj spid="_x0000_s8277" name="CorelDRAW" r:id="rId18" imgW="3857236" imgH="777027" progId="CorelDraw.Graphic.21">
                  <p:embed/>
                </p:oleObj>
              </mc:Choice>
              <mc:Fallback>
                <p:oleObj name="CorelDRAW" r:id="rId18" imgW="3857236" imgH="777027" progId="CorelDraw.Graphic.21">
                  <p:embed/>
                  <p:pic>
                    <p:nvPicPr>
                      <p:cNvPr id="2" name="Objeto 1">
                        <a:extLst>
                          <a:ext uri="{FF2B5EF4-FFF2-40B4-BE49-F238E27FC236}">
                            <a16:creationId xmlns:a16="http://schemas.microsoft.com/office/drawing/2014/main" id="{B5E203A0-B5FE-4273-88B6-0525D3C29A49}"/>
                          </a:ext>
                        </a:extLst>
                      </p:cNvPr>
                      <p:cNvPicPr/>
                      <p:nvPr/>
                    </p:nvPicPr>
                    <p:blipFill>
                      <a:blip r:embed="rId19"/>
                      <a:stretch>
                        <a:fillRect/>
                      </a:stretch>
                    </p:blipFill>
                    <p:spPr>
                      <a:xfrm>
                        <a:off x="7219952" y="485084"/>
                        <a:ext cx="4210887" cy="847374"/>
                      </a:xfrm>
                      <a:prstGeom prst="rect">
                        <a:avLst/>
                      </a:prstGeom>
                    </p:spPr>
                  </p:pic>
                </p:oleObj>
              </mc:Fallback>
            </mc:AlternateContent>
          </a:graphicData>
        </a:graphic>
      </p:graphicFrame>
      <p:sp>
        <p:nvSpPr>
          <p:cNvPr id="56" name="Title 1">
            <a:extLst>
              <a:ext uri="{FF2B5EF4-FFF2-40B4-BE49-F238E27FC236}">
                <a16:creationId xmlns:a16="http://schemas.microsoft.com/office/drawing/2014/main" id="{8761AF01-7317-4FAE-9A1B-666EB08D523C}"/>
              </a:ext>
            </a:extLst>
          </p:cNvPr>
          <p:cNvSpPr txBox="1">
            <a:spLocks/>
          </p:cNvSpPr>
          <p:nvPr userDrawn="1"/>
        </p:nvSpPr>
        <p:spPr>
          <a:xfrm>
            <a:off x="12599489" y="688017"/>
            <a:ext cx="4708835" cy="553998"/>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2800" b="1" kern="1200" cap="none" spc="-50" baseline="0">
                <a:ln w="3175">
                  <a:noFill/>
                </a:ln>
                <a:solidFill>
                  <a:srgbClr val="D6532B"/>
                </a:solidFill>
                <a:effectLst/>
                <a:latin typeface="Quicksand" pitchFamily="2" charset="0"/>
                <a:ea typeface="+mn-ea"/>
                <a:cs typeface="Segoe UI" panose="020B0502040204020203" pitchFamily="34" charset="0"/>
              </a:defRPr>
            </a:lvl1pPr>
          </a:lstStyle>
          <a:p>
            <a:pPr algn="ctr"/>
            <a:r>
              <a:rPr lang="es-ES" sz="3600" b="1" dirty="0">
                <a:solidFill>
                  <a:srgbClr val="D6532B"/>
                </a:solidFill>
              </a:rPr>
              <a:t>Ayúdanos a mejorar!</a:t>
            </a:r>
          </a:p>
        </p:txBody>
      </p:sp>
    </p:spTree>
    <p:extLst>
      <p:ext uri="{BB962C8B-B14F-4D97-AF65-F5344CB8AC3E}">
        <p14:creationId xmlns:p14="http://schemas.microsoft.com/office/powerpoint/2010/main" val="4141963550"/>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afterEffect">
                                  <p:stCondLst>
                                    <p:cond delay="0"/>
                                  </p:stCondLst>
                                  <p:endCondLst>
                                    <p:cond evt="onNext" delay="0">
                                      <p:tgtEl>
                                        <p:sldTgt/>
                                      </p:tgtEl>
                                    </p:cond>
                                  </p:endCondLst>
                                  <p:childTnLst>
                                    <p:animRot by="43200000">
                                      <p:cBhvr>
                                        <p:cTn id="6" dur="20000" fill="hold"/>
                                        <p:tgtEl>
                                          <p:spTgt spid="5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107503" y="3103655"/>
            <a:ext cx="11302673" cy="969496"/>
          </a:xfrm>
        </p:spPr>
        <p:txBody>
          <a:bodyPr lIns="274320" anchor="t"/>
          <a:lstStyle>
            <a:lvl1pPr marL="0" indent="0" algn="l">
              <a:lnSpc>
                <a:spcPct val="150000"/>
              </a:lnSpc>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2691440" y="2664681"/>
            <a:ext cx="2957513" cy="603074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2664681"/>
            <a:ext cx="5460521" cy="603074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861531" y="3103655"/>
            <a:ext cx="3659817" cy="5161584"/>
          </a:xfrm>
        </p:spPr>
        <p:txBody>
          <a:bodyPr anchor="ctr">
            <a:noAutofit/>
          </a:bodyPr>
          <a:lstStyle>
            <a:lvl1pPr marL="0" indent="0" algn="ctr">
              <a:buNone/>
              <a:defRPr sz="1575"/>
            </a:lvl1pPr>
          </a:lstStyle>
          <a:p>
            <a:pPr lvl="0"/>
            <a:r>
              <a:rPr lang="en-US"/>
              <a:t>content</a:t>
            </a:r>
          </a:p>
        </p:txBody>
      </p:sp>
    </p:spTree>
    <p:extLst>
      <p:ext uri="{BB962C8B-B14F-4D97-AF65-F5344CB8AC3E}">
        <p14:creationId xmlns:p14="http://schemas.microsoft.com/office/powerpoint/2010/main" val="5520985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Alcance_Contenido_03">
    <p:spTree>
      <p:nvGrpSpPr>
        <p:cNvPr id="1" name=""/>
        <p:cNvGrpSpPr/>
        <p:nvPr/>
      </p:nvGrpSpPr>
      <p:grpSpPr>
        <a:xfrm>
          <a:off x="0" y="0"/>
          <a:ext cx="0" cy="0"/>
          <a:chOff x="0" y="0"/>
          <a:chExt cx="0" cy="0"/>
        </a:xfrm>
      </p:grpSpPr>
      <p:cxnSp>
        <p:nvCxnSpPr>
          <p:cNvPr id="4" name="Straight Connector 3"/>
          <p:cNvCxnSpPr/>
          <p:nvPr userDrawn="1"/>
        </p:nvCxnSpPr>
        <p:spPr>
          <a:xfrm>
            <a:off x="704851"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838202" y="842361"/>
            <a:ext cx="7162799" cy="715581"/>
          </a:xfrm>
          <a:prstGeom prst="rect">
            <a:avLst/>
          </a:prstGeom>
          <a:noFill/>
        </p:spPr>
        <p:txBody>
          <a:bodyPr wrap="square" rtlCol="0">
            <a:spAutoFit/>
          </a:bodyPr>
          <a:lstStyle/>
          <a:p>
            <a:pPr marL="0" lvl="0" algn="l" defTabSz="1371600" rtl="0" eaLnBrk="1" latinLnBrk="0" hangingPunct="1">
              <a:lnSpc>
                <a:spcPct val="90000"/>
              </a:lnSpc>
              <a:spcBef>
                <a:spcPct val="0"/>
              </a:spcBef>
              <a:buNone/>
            </a:pPr>
            <a:r>
              <a:rPr lang="es-ES" sz="4500" b="1" kern="1200" dirty="0">
                <a:solidFill>
                  <a:schemeClr val="tx1"/>
                </a:solidFill>
                <a:latin typeface="+mj-lt"/>
                <a:ea typeface="Roboto Condensed" panose="02000000000000000000" pitchFamily="2" charset="0"/>
                <a:cs typeface="+mn-cs"/>
              </a:rPr>
              <a:t>Alcance</a:t>
            </a:r>
          </a:p>
        </p:txBody>
      </p:sp>
      <p:sp>
        <p:nvSpPr>
          <p:cNvPr id="8" name="Text Placeholder 19"/>
          <p:cNvSpPr>
            <a:spLocks noGrp="1"/>
          </p:cNvSpPr>
          <p:nvPr>
            <p:ph type="body" sz="quarter" idx="13" hasCustomPrompt="1"/>
          </p:nvPr>
        </p:nvSpPr>
        <p:spPr>
          <a:xfrm>
            <a:off x="990600" y="2743202"/>
            <a:ext cx="7010400" cy="5448298"/>
          </a:xfrm>
          <a:prstGeom prst="rect">
            <a:avLst/>
          </a:prstGeom>
        </p:spPr>
        <p:txBody>
          <a:bodyPr/>
          <a:lstStyle>
            <a:lvl1pPr marL="0" indent="0" algn="l" defTabSz="1371600" rtl="0" eaLnBrk="1" latinLnBrk="0" hangingPunct="1">
              <a:buNone/>
              <a:defRPr lang="en-US" sz="2000" kern="1200" dirty="0" smtClean="0">
                <a:solidFill>
                  <a:schemeClr val="tx1">
                    <a:lumMod val="75000"/>
                    <a:lumOff val="25000"/>
                  </a:schemeClr>
                </a:solidFill>
                <a:latin typeface="+mn-lt"/>
                <a:ea typeface="+mn-ea"/>
                <a:cs typeface="+mn-cs"/>
              </a:defRPr>
            </a:lvl1pPr>
            <a:lvl2pPr marL="685800" indent="0">
              <a:buFont typeface="Arial" panose="020B0604020202020204" pitchFamily="34" charset="0"/>
              <a:buNone/>
              <a:defRPr/>
            </a:lvl2pPr>
          </a:lstStyle>
          <a:p>
            <a:pPr lvl="0"/>
            <a:r>
              <a:rPr lang="en-US" dirty="0" err="1"/>
              <a:t>Editar</a:t>
            </a:r>
            <a:r>
              <a:rPr lang="en-US" dirty="0"/>
              <a:t> </a:t>
            </a:r>
            <a:r>
              <a:rPr lang="en-US" dirty="0" err="1"/>
              <a:t>texto</a:t>
            </a:r>
            <a:endParaRPr lang="en-US" dirty="0"/>
          </a:p>
        </p:txBody>
      </p:sp>
      <p:cxnSp>
        <p:nvCxnSpPr>
          <p:cNvPr id="9" name="Straight Connector 8"/>
          <p:cNvCxnSpPr/>
          <p:nvPr userDrawn="1"/>
        </p:nvCxnSpPr>
        <p:spPr>
          <a:xfrm>
            <a:off x="704851" y="9186986"/>
            <a:ext cx="0" cy="742950"/>
          </a:xfrm>
          <a:prstGeom prst="line">
            <a:avLst/>
          </a:prstGeom>
          <a:ln w="63500">
            <a:solidFill>
              <a:srgbClr val="3EA1E2"/>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76300" y="9141930"/>
            <a:ext cx="2286000" cy="833061"/>
          </a:xfrm>
          <a:prstGeom prst="rect">
            <a:avLst/>
          </a:prstGeom>
        </p:spPr>
      </p:pic>
      <p:pic>
        <p:nvPicPr>
          <p:cNvPr id="14" name="Picture 13"/>
          <p:cNvPicPr>
            <a:picLocks noChangeAspect="1"/>
          </p:cNvPicPr>
          <p:nvPr userDrawn="1"/>
        </p:nvPicPr>
        <p:blipFill rotWithShape="1">
          <a:blip r:embed="rId3" cstate="print">
            <a:extLst>
              <a:ext uri="{28A0092B-C50C-407E-A947-70E740481C1C}">
                <a14:useLocalDpi xmlns:a14="http://schemas.microsoft.com/office/drawing/2010/main" val="0"/>
              </a:ext>
            </a:extLst>
          </a:blip>
          <a:srcRect l="15308" r="25433"/>
          <a:stretch/>
        </p:blipFill>
        <p:spPr>
          <a:xfrm flipH="1">
            <a:off x="9144000" y="-8283"/>
            <a:ext cx="9144000" cy="10286999"/>
          </a:xfrm>
          <a:prstGeom prst="rect">
            <a:avLst/>
          </a:prstGeom>
          <a:ln>
            <a:noFill/>
          </a:ln>
        </p:spPr>
      </p:pic>
      <p:sp>
        <p:nvSpPr>
          <p:cNvPr id="13" name="Picture Placeholder 2"/>
          <p:cNvSpPr>
            <a:spLocks noGrp="1"/>
          </p:cNvSpPr>
          <p:nvPr>
            <p:ph type="pic" sz="quarter" idx="14" hasCustomPrompt="1"/>
          </p:nvPr>
        </p:nvSpPr>
        <p:spPr>
          <a:xfrm>
            <a:off x="6248400" y="9060591"/>
            <a:ext cx="2362200" cy="914400"/>
          </a:xfrm>
          <a:prstGeom prst="rect">
            <a:avLst/>
          </a:prstGeom>
        </p:spPr>
        <p:txBody>
          <a:bodyPr anchor="ctr"/>
          <a:lstStyle>
            <a:lvl1pPr marL="0" indent="0" algn="ctr">
              <a:buNone/>
              <a:defRPr sz="1800"/>
            </a:lvl1pPr>
          </a:lstStyle>
          <a:p>
            <a:r>
              <a:rPr lang="es-ES" dirty="0"/>
              <a:t>Añadir logo de cliente</a:t>
            </a:r>
          </a:p>
        </p:txBody>
      </p:sp>
    </p:spTree>
    <p:extLst>
      <p:ext uri="{BB962C8B-B14F-4D97-AF65-F5344CB8AC3E}">
        <p14:creationId xmlns:p14="http://schemas.microsoft.com/office/powerpoint/2010/main" val="3660404670"/>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extLst>
    <p:ext uri="{DCECCB84-F9BA-43D5-87BE-67443E8EF086}">
      <p15:sldGuideLst xmlns:p15="http://schemas.microsoft.com/office/powerpoint/2012/main">
        <p15:guide id="1" pos="57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107503" y="3103655"/>
            <a:ext cx="11302673" cy="969496"/>
          </a:xfrm>
        </p:spPr>
        <p:txBody>
          <a:bodyPr lIns="274320" anchor="t"/>
          <a:lstStyle>
            <a:lvl1pPr marL="0" indent="0" algn="l">
              <a:lnSpc>
                <a:spcPct val="150000"/>
              </a:lnSpc>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2691440" y="2664681"/>
            <a:ext cx="2957513" cy="603074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2664681"/>
            <a:ext cx="5460521" cy="603074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877826" y="3103655"/>
            <a:ext cx="4344806" cy="969496"/>
          </a:xfrm>
        </p:spPr>
        <p:txBody>
          <a:bodyPr lIns="274320" anchor="t"/>
          <a:lstStyle>
            <a:lvl1pPr marL="0" indent="0" algn="l">
              <a:lnSpc>
                <a:spcPct val="150000"/>
              </a:lnSpc>
              <a:buNone/>
              <a:defRPr/>
            </a:lvl1pPr>
          </a:lstStyle>
          <a:p>
            <a:pPr lvl="0"/>
            <a:r>
              <a:rPr lang="en-US"/>
              <a:t>Click to add text</a:t>
            </a:r>
          </a:p>
        </p:txBody>
      </p:sp>
    </p:spTree>
    <p:extLst>
      <p:ext uri="{BB962C8B-B14F-4D97-AF65-F5344CB8AC3E}">
        <p14:creationId xmlns:p14="http://schemas.microsoft.com/office/powerpoint/2010/main" val="31226050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107503" y="2446200"/>
            <a:ext cx="11302673" cy="969496"/>
          </a:xfrm>
        </p:spPr>
        <p:txBody>
          <a:bodyPr lIns="274320" anchor="t"/>
          <a:lstStyle>
            <a:lvl1pPr marL="0" indent="0" algn="l">
              <a:lnSpc>
                <a:spcPct val="150000"/>
              </a:lnSpc>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2691440" y="2664681"/>
            <a:ext cx="2957513" cy="603074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2664681"/>
            <a:ext cx="5460521" cy="603074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877827" y="2446200"/>
            <a:ext cx="4292052" cy="969496"/>
          </a:xfrm>
        </p:spPr>
        <p:txBody>
          <a:bodyPr lIns="274320" anchor="t"/>
          <a:lstStyle>
            <a:lvl1pPr marL="0" indent="0" algn="l">
              <a:lnSpc>
                <a:spcPct val="150000"/>
              </a:lnSpc>
              <a:buNone/>
              <a:defRPr/>
            </a:lvl1pPr>
          </a:lstStyle>
          <a:p>
            <a:pPr lvl="0"/>
            <a:r>
              <a:rPr lang="en-US"/>
              <a:t>Click to add text</a:t>
            </a:r>
          </a:p>
        </p:txBody>
      </p:sp>
    </p:spTree>
    <p:extLst>
      <p:ext uri="{BB962C8B-B14F-4D97-AF65-F5344CB8AC3E}">
        <p14:creationId xmlns:p14="http://schemas.microsoft.com/office/powerpoint/2010/main" val="22728844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957533" y="3154224"/>
            <a:ext cx="10998680" cy="969496"/>
          </a:xfrm>
        </p:spPr>
        <p:txBody>
          <a:bodyPr lIns="274320" anchor="t"/>
          <a:lstStyle>
            <a:lvl1pPr marL="0" indent="0" algn="r">
              <a:lnSpc>
                <a:spcPct val="150000"/>
              </a:lnSpc>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12600227" y="2703500"/>
            <a:ext cx="2957513" cy="603074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12827480" y="2703500"/>
            <a:ext cx="5460521" cy="603074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13858337" y="3138080"/>
            <a:ext cx="3659817" cy="5161584"/>
          </a:xfrm>
        </p:spPr>
        <p:txBody>
          <a:bodyPr anchor="ctr">
            <a:noAutofit/>
          </a:bodyPr>
          <a:lstStyle>
            <a:lvl1pPr marL="0" indent="0" algn="ctr">
              <a:buNone/>
              <a:defRPr sz="1575"/>
            </a:lvl1pPr>
          </a:lstStyle>
          <a:p>
            <a:pPr lvl="0"/>
            <a:r>
              <a:rPr lang="en-US"/>
              <a:t>content</a:t>
            </a:r>
          </a:p>
        </p:txBody>
      </p:sp>
    </p:spTree>
    <p:extLst>
      <p:ext uri="{BB962C8B-B14F-4D97-AF65-F5344CB8AC3E}">
        <p14:creationId xmlns:p14="http://schemas.microsoft.com/office/powerpoint/2010/main" val="395358288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3281363" y="3458090"/>
            <a:ext cx="14128812" cy="646331"/>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2962293"/>
            <a:ext cx="2957513" cy="160256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2" y="2962293"/>
            <a:ext cx="2769081" cy="160256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3281363" y="5436763"/>
            <a:ext cx="14128812" cy="646331"/>
          </a:xfrm>
        </p:spPr>
        <p:txBody>
          <a:bodyPr lIns="274320" anchor="ctr"/>
          <a:lstStyle>
            <a:lvl1pPr marL="0" indent="0" algn="l">
              <a:buNone/>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4940966"/>
            <a:ext cx="2957513" cy="160256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2" y="4940966"/>
            <a:ext cx="2769081" cy="160256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3281363" y="7359439"/>
            <a:ext cx="14128812" cy="646331"/>
          </a:xfrm>
        </p:spPr>
        <p:txBody>
          <a:bodyPr lIns="274320" anchor="ctr"/>
          <a:lstStyle>
            <a:lvl1pPr marL="0" indent="0" algn="l">
              <a:buNone/>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6863642"/>
            <a:ext cx="2957513" cy="160256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2" y="6863642"/>
            <a:ext cx="2769081" cy="160256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787221" y="5074127"/>
            <a:ext cx="1371600" cy="1371600"/>
          </a:xfrm>
        </p:spPr>
        <p:txBody>
          <a:bodyPr anchor="ctr">
            <a:noAutofit/>
          </a:bodyPr>
          <a:lstStyle>
            <a:lvl1pPr marL="0" indent="0" algn="ctr">
              <a:buNone/>
              <a:defRPr sz="1575"/>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787221" y="6975902"/>
            <a:ext cx="1371600" cy="1371600"/>
          </a:xfrm>
        </p:spPr>
        <p:txBody>
          <a:bodyPr anchor="ctr">
            <a:noAutofit/>
          </a:bodyPr>
          <a:lstStyle>
            <a:lvl1pPr marL="0" indent="0" algn="ctr">
              <a:buNone/>
              <a:defRPr sz="1575"/>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787221" y="3077775"/>
            <a:ext cx="1371600" cy="1371600"/>
          </a:xfrm>
        </p:spPr>
        <p:txBody>
          <a:bodyPr anchor="ctr">
            <a:noAutofit/>
          </a:bodyPr>
          <a:lstStyle>
            <a:lvl1pPr marL="0" indent="0" algn="ctr">
              <a:buNone/>
              <a:defRPr sz="1575"/>
            </a:lvl1pPr>
          </a:lstStyle>
          <a:p>
            <a:pPr lvl="0"/>
            <a:r>
              <a:rPr lang="en-US"/>
              <a:t>content</a:t>
            </a:r>
          </a:p>
        </p:txBody>
      </p:sp>
    </p:spTree>
    <p:extLst>
      <p:ext uri="{BB962C8B-B14F-4D97-AF65-F5344CB8AC3E}">
        <p14:creationId xmlns:p14="http://schemas.microsoft.com/office/powerpoint/2010/main" val="17446476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3281363" y="2867944"/>
            <a:ext cx="14128812" cy="646331"/>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2562622"/>
            <a:ext cx="2957513" cy="12620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2" y="2562622"/>
            <a:ext cx="2769081" cy="126208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3260541" y="4446536"/>
            <a:ext cx="14128812" cy="646331"/>
          </a:xfrm>
        </p:spPr>
        <p:txBody>
          <a:bodyPr lIns="274320" anchor="ctr"/>
          <a:lstStyle>
            <a:lvl1pPr marL="0" indent="0" algn="l">
              <a:buNone/>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20823" y="4141214"/>
            <a:ext cx="2957513" cy="12620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20823" y="4141214"/>
            <a:ext cx="2769081" cy="126208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3260541" y="6025129"/>
            <a:ext cx="14128812" cy="646331"/>
          </a:xfrm>
        </p:spPr>
        <p:txBody>
          <a:bodyPr lIns="274320" anchor="ctr"/>
          <a:lstStyle>
            <a:lvl1pPr marL="0" indent="0" algn="l">
              <a:buNone/>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20823" y="5719807"/>
            <a:ext cx="2957513" cy="12620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20823" y="5719807"/>
            <a:ext cx="2769081" cy="126208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3260541" y="7603721"/>
            <a:ext cx="14128812" cy="646331"/>
          </a:xfrm>
        </p:spPr>
        <p:txBody>
          <a:bodyPr lIns="274320" anchor="ctr"/>
          <a:lstStyle>
            <a:lvl1pPr marL="0" indent="0" algn="l">
              <a:buNone/>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20823" y="7298399"/>
            <a:ext cx="2957513" cy="12620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20823" y="7298399"/>
            <a:ext cx="2769081" cy="126208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792954" y="2502858"/>
            <a:ext cx="1371600" cy="1371600"/>
          </a:xfrm>
        </p:spPr>
        <p:txBody>
          <a:bodyPr anchor="ctr">
            <a:noAutofit/>
          </a:bodyPr>
          <a:lstStyle>
            <a:lvl1pPr marL="0" indent="0" algn="ctr">
              <a:buNone/>
              <a:defRPr sz="1575"/>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772133" y="4083900"/>
            <a:ext cx="1371600" cy="1371600"/>
          </a:xfrm>
        </p:spPr>
        <p:txBody>
          <a:bodyPr anchor="ctr">
            <a:noAutofit/>
          </a:bodyPr>
          <a:lstStyle>
            <a:lvl1pPr marL="0" indent="0" algn="ctr">
              <a:buNone/>
              <a:defRPr sz="1575"/>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772133" y="5662493"/>
            <a:ext cx="1371600" cy="1371600"/>
          </a:xfrm>
        </p:spPr>
        <p:txBody>
          <a:bodyPr anchor="ctr">
            <a:noAutofit/>
          </a:bodyPr>
          <a:lstStyle>
            <a:lvl1pPr marL="0" indent="0" algn="ctr">
              <a:buNone/>
              <a:defRPr sz="1575"/>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792954" y="7241085"/>
            <a:ext cx="1371600" cy="1371600"/>
          </a:xfrm>
        </p:spPr>
        <p:txBody>
          <a:bodyPr anchor="ctr">
            <a:noAutofit/>
          </a:bodyPr>
          <a:lstStyle>
            <a:lvl1pPr marL="0" indent="0" algn="ctr">
              <a:buNone/>
              <a:defRPr sz="1575"/>
            </a:lvl1pPr>
          </a:lstStyle>
          <a:p>
            <a:pPr lvl="0"/>
            <a:r>
              <a:rPr lang="en-US"/>
              <a:t>content</a:t>
            </a:r>
          </a:p>
        </p:txBody>
      </p:sp>
    </p:spTree>
    <p:extLst>
      <p:ext uri="{BB962C8B-B14F-4D97-AF65-F5344CB8AC3E}">
        <p14:creationId xmlns:p14="http://schemas.microsoft.com/office/powerpoint/2010/main" val="11064200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3281363" y="2218853"/>
            <a:ext cx="14128812" cy="646331"/>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13531"/>
            <a:ext cx="2957513" cy="12620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2" y="1913531"/>
            <a:ext cx="2769081" cy="126208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3260541" y="3797446"/>
            <a:ext cx="14128812" cy="646331"/>
          </a:xfrm>
        </p:spPr>
        <p:txBody>
          <a:bodyPr lIns="274320" anchor="ctr"/>
          <a:lstStyle>
            <a:lvl1pPr marL="0" indent="0" algn="l">
              <a:buNone/>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20823" y="3492124"/>
            <a:ext cx="2957513" cy="12620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20823" y="3492124"/>
            <a:ext cx="2769081" cy="126208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3260541" y="5376038"/>
            <a:ext cx="14128812" cy="646331"/>
          </a:xfrm>
        </p:spPr>
        <p:txBody>
          <a:bodyPr lIns="274320" anchor="ctr"/>
          <a:lstStyle>
            <a:lvl1pPr marL="0" indent="0" algn="l">
              <a:buNone/>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20823" y="5070716"/>
            <a:ext cx="2957513" cy="12620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20823" y="5070716"/>
            <a:ext cx="2769081" cy="126208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3260541" y="6954630"/>
            <a:ext cx="14128812" cy="646331"/>
          </a:xfrm>
        </p:spPr>
        <p:txBody>
          <a:bodyPr lIns="274320" anchor="ctr"/>
          <a:lstStyle>
            <a:lvl1pPr marL="0" indent="0" algn="l">
              <a:buNone/>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20823" y="6649309"/>
            <a:ext cx="2957513" cy="12620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20823" y="6649309"/>
            <a:ext cx="2769081" cy="126208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3260541" y="8541428"/>
            <a:ext cx="14128812" cy="646331"/>
          </a:xfrm>
        </p:spPr>
        <p:txBody>
          <a:bodyPr lIns="274320" anchor="ctr"/>
          <a:lstStyle>
            <a:lvl1pPr marL="0" indent="0" algn="l">
              <a:buNone/>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20823" y="8236106"/>
            <a:ext cx="2957513" cy="12620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20823" y="8236106"/>
            <a:ext cx="2769081" cy="126208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772133" y="1856217"/>
            <a:ext cx="1371600" cy="1371600"/>
          </a:xfrm>
        </p:spPr>
        <p:txBody>
          <a:bodyPr anchor="ctr">
            <a:noAutofit/>
          </a:bodyPr>
          <a:lstStyle>
            <a:lvl1pPr marL="0" indent="0" algn="ctr">
              <a:buNone/>
              <a:defRPr sz="1575"/>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772133" y="3437366"/>
            <a:ext cx="1371600" cy="1371600"/>
          </a:xfrm>
        </p:spPr>
        <p:txBody>
          <a:bodyPr anchor="ctr">
            <a:noAutofit/>
          </a:bodyPr>
          <a:lstStyle>
            <a:lvl1pPr marL="0" indent="0" algn="ctr">
              <a:buNone/>
              <a:defRPr sz="1575"/>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772133" y="5019092"/>
            <a:ext cx="1371600" cy="1371600"/>
          </a:xfrm>
        </p:spPr>
        <p:txBody>
          <a:bodyPr anchor="ctr">
            <a:noAutofit/>
          </a:bodyPr>
          <a:lstStyle>
            <a:lvl1pPr marL="0" indent="0" algn="ctr">
              <a:buNone/>
              <a:defRPr sz="1575"/>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792954" y="6596325"/>
            <a:ext cx="1371600" cy="1371600"/>
          </a:xfrm>
        </p:spPr>
        <p:txBody>
          <a:bodyPr anchor="ctr">
            <a:noAutofit/>
          </a:bodyPr>
          <a:lstStyle>
            <a:lvl1pPr marL="0" indent="0" algn="ctr">
              <a:buNone/>
              <a:defRPr sz="1575"/>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792954" y="8178096"/>
            <a:ext cx="1371600" cy="1371600"/>
          </a:xfrm>
        </p:spPr>
        <p:txBody>
          <a:bodyPr anchor="ctr">
            <a:noAutofit/>
          </a:bodyPr>
          <a:lstStyle>
            <a:lvl1pPr marL="0" indent="0" algn="ctr">
              <a:buNone/>
              <a:defRPr sz="1575"/>
            </a:lvl1pPr>
          </a:lstStyle>
          <a:p>
            <a:pPr lvl="0"/>
            <a:r>
              <a:rPr lang="en-US"/>
              <a:t>content</a:t>
            </a:r>
          </a:p>
        </p:txBody>
      </p:sp>
    </p:spTree>
    <p:extLst>
      <p:ext uri="{BB962C8B-B14F-4D97-AF65-F5344CB8AC3E}">
        <p14:creationId xmlns:p14="http://schemas.microsoft.com/office/powerpoint/2010/main" val="363294111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882395" y="5234940"/>
            <a:ext cx="16527780" cy="646331"/>
          </a:xfrm>
        </p:spPr>
        <p:txBody>
          <a:bodyPr/>
          <a:lstStyle>
            <a:lvl1pPr marL="0" indent="0">
              <a:buNone/>
              <a:defRPr sz="42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519830" indent="0">
              <a:buNone/>
              <a:defRPr sz="36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876911" indent="0">
              <a:buNone/>
              <a:defRPr sz="3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1221845" indent="0">
              <a:buNone/>
              <a:defRPr sz="27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576496" indent="0">
              <a:buNone/>
              <a:defRPr sz="27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4240694"/>
            <a:ext cx="18288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105" y="4255934"/>
            <a:ext cx="5829300" cy="663855"/>
          </a:xfrm>
          <a:prstGeom prst="rect">
            <a:avLst/>
          </a:prstGeom>
          <a:solidFill>
            <a:schemeClr val="accent1"/>
          </a:solidFill>
        </p:spPr>
        <p:txBody>
          <a:bodyPr vert="horz" lIns="274320" tIns="274320" rIns="274320" bIns="27432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900"/>
              </a:spcBef>
            </a:pPr>
            <a:endParaRPr lang="en-US" sz="285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2712" y="4255934"/>
            <a:ext cx="5820780" cy="598982"/>
          </a:xfrm>
          <a:prstGeom prst="rect">
            <a:avLst/>
          </a:prstGeom>
          <a:solidFill>
            <a:schemeClr val="accent5"/>
          </a:solidFill>
        </p:spPr>
        <p:txBody>
          <a:bodyPr vert="horz" lIns="274320" tIns="274320" rIns="274320" bIns="27432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900"/>
              </a:spcBef>
            </a:pPr>
            <a:endParaRPr lang="en-US" sz="285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129029" y="4255934"/>
            <a:ext cx="5682537" cy="461665"/>
          </a:xfrm>
        </p:spPr>
        <p:txBody>
          <a:bodyPr lIns="91440"/>
          <a:lstStyle>
            <a:lvl1pPr marL="0" indent="0">
              <a:buNone/>
              <a:defRPr sz="3000">
                <a:solidFill>
                  <a:schemeClr val="bg1"/>
                </a:solidFill>
                <a:latin typeface="+mj-lt"/>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882395" y="571044"/>
            <a:ext cx="16527780" cy="830997"/>
          </a:xfrm>
        </p:spPr>
        <p:txBody>
          <a:body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879585" y="1685966"/>
            <a:ext cx="16527780" cy="1200329"/>
          </a:xfrm>
        </p:spPr>
        <p:txBody>
          <a:bodyPr wrap="square">
            <a:spAutoFit/>
          </a:bodyPr>
          <a:lstStyle>
            <a:lvl1pPr marL="0" indent="0">
              <a:buNone/>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15549528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882395" y="747590"/>
            <a:ext cx="16527780" cy="646331"/>
          </a:xfrm>
        </p:spPr>
        <p:txBody>
          <a:bodyPr/>
          <a:lstStyle>
            <a:lvl1pPr marL="0" indent="0">
              <a:buNone/>
              <a:defRPr sz="42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519830" indent="0">
              <a:buNone/>
              <a:defRPr sz="36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876911" indent="0">
              <a:buNone/>
              <a:defRPr sz="3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1221845" indent="0">
              <a:buNone/>
              <a:defRPr sz="27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576496" indent="0">
              <a:buNone/>
              <a:defRPr sz="27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882395" y="5717690"/>
            <a:ext cx="16527780" cy="830997"/>
          </a:xfrm>
        </p:spPr>
        <p:txBody>
          <a:body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879585" y="6832612"/>
            <a:ext cx="16527780" cy="1200329"/>
          </a:xfrm>
        </p:spPr>
        <p:txBody>
          <a:bodyPr wrap="square">
            <a:spAutoFit/>
          </a:bodyPr>
          <a:lstStyle>
            <a:lvl1pPr marL="0" indent="0">
              <a:buNone/>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5407754"/>
            <a:ext cx="18288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105" y="5340"/>
            <a:ext cx="5829300" cy="603504"/>
          </a:xfrm>
          <a:prstGeom prst="rect">
            <a:avLst/>
          </a:prstGeom>
          <a:solidFill>
            <a:schemeClr val="accent1"/>
          </a:solidFill>
        </p:spPr>
        <p:txBody>
          <a:bodyPr vert="horz" lIns="274320" tIns="274320" rIns="274320" bIns="27432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900"/>
              </a:spcBef>
            </a:pPr>
            <a:endParaRPr lang="en-US" sz="285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2712" y="-36091"/>
            <a:ext cx="5820780" cy="544529"/>
          </a:xfrm>
          <a:prstGeom prst="rect">
            <a:avLst/>
          </a:prstGeom>
          <a:solidFill>
            <a:schemeClr val="accent5"/>
          </a:solidFill>
        </p:spPr>
        <p:txBody>
          <a:bodyPr vert="horz" lIns="274320" tIns="274320" rIns="274320" bIns="27432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900"/>
              </a:spcBef>
            </a:pPr>
            <a:endParaRPr lang="en-US" sz="285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129029" y="-26130"/>
            <a:ext cx="5682537" cy="461666"/>
          </a:xfrm>
        </p:spPr>
        <p:txBody>
          <a:bodyPr lIns="91440"/>
          <a:lstStyle>
            <a:lvl1pPr marL="0" indent="0">
              <a:buNone/>
              <a:defRPr sz="3000">
                <a:solidFill>
                  <a:schemeClr val="bg1"/>
                </a:solidFill>
                <a:latin typeface="+mj-lt"/>
              </a:defRPr>
            </a:lvl1pPr>
          </a:lstStyle>
          <a:p>
            <a:pPr lvl="0"/>
            <a:r>
              <a:rPr lang="en-US"/>
              <a:t>Click to enter title</a:t>
            </a:r>
          </a:p>
        </p:txBody>
      </p:sp>
    </p:spTree>
    <p:extLst>
      <p:ext uri="{BB962C8B-B14F-4D97-AF65-F5344CB8AC3E}">
        <p14:creationId xmlns:p14="http://schemas.microsoft.com/office/powerpoint/2010/main" val="7934838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427841" y="1587825"/>
            <a:ext cx="8342843" cy="646331"/>
          </a:xfrm>
        </p:spPr>
        <p:txBody>
          <a:bodyPr/>
          <a:lstStyle>
            <a:lvl1pPr marL="0" indent="0">
              <a:buNone/>
              <a:defRPr sz="42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519830" indent="0">
              <a:buNone/>
              <a:defRPr sz="36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876911" indent="0">
              <a:buNone/>
              <a:defRPr sz="3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1221845" indent="0">
              <a:buNone/>
              <a:defRPr sz="27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576496" indent="0">
              <a:buNone/>
              <a:defRPr sz="27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10117124" y="756828"/>
            <a:ext cx="7293050" cy="830997"/>
          </a:xfrm>
        </p:spPr>
        <p:txBody>
          <a:body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10114315" y="1920581"/>
            <a:ext cx="7293050" cy="1200329"/>
          </a:xfrm>
        </p:spPr>
        <p:txBody>
          <a:bodyPr wrap="square">
            <a:spAutoFit/>
          </a:bodyPr>
          <a:lstStyle>
            <a:lvl1pPr marL="0" indent="0">
              <a:buNone/>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9143475" y="-26130"/>
            <a:ext cx="0" cy="1031313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105" y="5340"/>
            <a:ext cx="5829300" cy="603504"/>
          </a:xfrm>
          <a:prstGeom prst="rect">
            <a:avLst/>
          </a:prstGeom>
          <a:solidFill>
            <a:schemeClr val="accent1"/>
          </a:solidFill>
        </p:spPr>
        <p:txBody>
          <a:bodyPr vert="horz" lIns="274320" tIns="274320" rIns="274320" bIns="27432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900"/>
              </a:spcBef>
            </a:pPr>
            <a:endParaRPr lang="en-US" sz="285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2712" y="-36091"/>
            <a:ext cx="5820780" cy="544529"/>
          </a:xfrm>
          <a:prstGeom prst="rect">
            <a:avLst/>
          </a:prstGeom>
          <a:solidFill>
            <a:schemeClr val="accent5"/>
          </a:solidFill>
        </p:spPr>
        <p:txBody>
          <a:bodyPr vert="horz" lIns="274320" tIns="274320" rIns="274320" bIns="27432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900"/>
              </a:spcBef>
            </a:pPr>
            <a:endParaRPr lang="en-US" sz="285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129029" y="-26130"/>
            <a:ext cx="5682537" cy="461666"/>
          </a:xfrm>
        </p:spPr>
        <p:txBody>
          <a:bodyPr lIns="91440"/>
          <a:lstStyle>
            <a:lvl1pPr marL="0" indent="0">
              <a:buNone/>
              <a:defRPr sz="3000">
                <a:solidFill>
                  <a:schemeClr val="bg1"/>
                </a:solidFill>
                <a:latin typeface="+mj-lt"/>
              </a:defRPr>
            </a:lvl1pPr>
          </a:lstStyle>
          <a:p>
            <a:pPr lvl="0"/>
            <a:r>
              <a:rPr lang="en-US"/>
              <a:t>Click to enter title</a:t>
            </a:r>
          </a:p>
        </p:txBody>
      </p:sp>
    </p:spTree>
    <p:extLst>
      <p:ext uri="{BB962C8B-B14F-4D97-AF65-F5344CB8AC3E}">
        <p14:creationId xmlns:p14="http://schemas.microsoft.com/office/powerpoint/2010/main" val="27390083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9571211" y="1587825"/>
            <a:ext cx="8342843" cy="646331"/>
          </a:xfrm>
        </p:spPr>
        <p:txBody>
          <a:bodyPr/>
          <a:lstStyle>
            <a:lvl1pPr marL="0" indent="0">
              <a:buNone/>
              <a:defRPr sz="42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519830" indent="0">
              <a:buNone/>
              <a:defRPr sz="36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876911" indent="0">
              <a:buNone/>
              <a:defRPr sz="3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1221845" indent="0">
              <a:buNone/>
              <a:defRPr sz="27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576496" indent="0">
              <a:buNone/>
              <a:defRPr sz="27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430651" y="756828"/>
            <a:ext cx="7293050" cy="830997"/>
          </a:xfrm>
        </p:spPr>
        <p:txBody>
          <a:body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9143475" y="-36091"/>
            <a:ext cx="0" cy="10323092"/>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9168642" y="5340"/>
            <a:ext cx="5829300" cy="603504"/>
          </a:xfrm>
          <a:prstGeom prst="rect">
            <a:avLst/>
          </a:prstGeom>
          <a:solidFill>
            <a:schemeClr val="accent1"/>
          </a:solidFill>
        </p:spPr>
        <p:txBody>
          <a:bodyPr vert="horz" lIns="274320" tIns="274320" rIns="274320" bIns="27432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900"/>
              </a:spcBef>
            </a:pPr>
            <a:endParaRPr lang="en-US" sz="285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9171249" y="-36091"/>
            <a:ext cx="5820780" cy="544529"/>
          </a:xfrm>
          <a:prstGeom prst="rect">
            <a:avLst/>
          </a:prstGeom>
          <a:solidFill>
            <a:schemeClr val="accent5"/>
          </a:solidFill>
        </p:spPr>
        <p:txBody>
          <a:bodyPr vert="horz" lIns="274320" tIns="274320" rIns="274320" bIns="27432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900"/>
              </a:spcBef>
            </a:pPr>
            <a:endParaRPr lang="en-US" sz="285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9297566" y="-26130"/>
            <a:ext cx="5682537" cy="461666"/>
          </a:xfrm>
        </p:spPr>
        <p:txBody>
          <a:bodyPr lIns="91440"/>
          <a:lstStyle>
            <a:lvl1pPr marL="0" indent="0">
              <a:buNone/>
              <a:defRPr sz="3000">
                <a:solidFill>
                  <a:schemeClr val="bg1"/>
                </a:solidFill>
                <a:latin typeface="+mj-lt"/>
              </a:defRPr>
            </a:lvl1pPr>
          </a:lstStyle>
          <a:p>
            <a:pPr lvl="0"/>
            <a:r>
              <a:rPr lang="en-US"/>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430651" y="1920581"/>
            <a:ext cx="7293050" cy="1200329"/>
          </a:xfrm>
        </p:spPr>
        <p:txBody>
          <a:bodyPr wrap="square">
            <a:spAutoFit/>
          </a:bodyPr>
          <a:lstStyle>
            <a:lvl1pPr marL="0" indent="0">
              <a:buNone/>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73181762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Fuera de Alcance_Contenido_01">
    <p:spTree>
      <p:nvGrpSpPr>
        <p:cNvPr id="1" name=""/>
        <p:cNvGrpSpPr/>
        <p:nvPr/>
      </p:nvGrpSpPr>
      <p:grpSpPr>
        <a:xfrm>
          <a:off x="0" y="0"/>
          <a:ext cx="0" cy="0"/>
          <a:chOff x="0" y="0"/>
          <a:chExt cx="0" cy="0"/>
        </a:xfrm>
      </p:grpSpPr>
      <p:cxnSp>
        <p:nvCxnSpPr>
          <p:cNvPr id="10" name="Straight Connector 9"/>
          <p:cNvCxnSpPr/>
          <p:nvPr userDrawn="1"/>
        </p:nvCxnSpPr>
        <p:spPr>
          <a:xfrm>
            <a:off x="704851"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 name="TextBox 5"/>
          <p:cNvSpPr txBox="1"/>
          <p:nvPr userDrawn="1"/>
        </p:nvSpPr>
        <p:spPr>
          <a:xfrm>
            <a:off x="838201" y="842361"/>
            <a:ext cx="15163799" cy="715581"/>
          </a:xfrm>
          <a:prstGeom prst="rect">
            <a:avLst/>
          </a:prstGeom>
          <a:noFill/>
        </p:spPr>
        <p:txBody>
          <a:bodyPr wrap="square" rtlCol="0">
            <a:spAutoFit/>
          </a:bodyPr>
          <a:lstStyle/>
          <a:p>
            <a:pPr marL="0" marR="0" lvl="0" indent="0" algn="l" defTabSz="1371600" rtl="0" eaLnBrk="1" fontAlgn="auto" latinLnBrk="0" hangingPunct="1">
              <a:lnSpc>
                <a:spcPct val="90000"/>
              </a:lnSpc>
              <a:spcBef>
                <a:spcPct val="0"/>
              </a:spcBef>
              <a:spcAft>
                <a:spcPts val="0"/>
              </a:spcAft>
              <a:buClrTx/>
              <a:buSzTx/>
              <a:buFontTx/>
              <a:buNone/>
              <a:tabLst/>
              <a:defRPr/>
            </a:pPr>
            <a:r>
              <a:rPr lang="es-ES" sz="4500" b="1" kern="1200" dirty="0">
                <a:solidFill>
                  <a:schemeClr val="tx1"/>
                </a:solidFill>
                <a:latin typeface="+mj-lt"/>
                <a:ea typeface="Roboto Condensed" panose="02000000000000000000" pitchFamily="2" charset="0"/>
                <a:cs typeface="+mn-cs"/>
              </a:rPr>
              <a:t>Fuera de Alcance</a:t>
            </a:r>
          </a:p>
        </p:txBody>
      </p:sp>
      <p:sp>
        <p:nvSpPr>
          <p:cNvPr id="20" name="Text Placeholder 19"/>
          <p:cNvSpPr>
            <a:spLocks noGrp="1"/>
          </p:cNvSpPr>
          <p:nvPr>
            <p:ph type="body" sz="quarter" idx="13" hasCustomPrompt="1"/>
          </p:nvPr>
        </p:nvSpPr>
        <p:spPr>
          <a:xfrm>
            <a:off x="2286000" y="2743200"/>
            <a:ext cx="13716000" cy="5524500"/>
          </a:xfrm>
          <a:prstGeom prst="rect">
            <a:avLst/>
          </a:prstGeom>
        </p:spPr>
        <p:txBody>
          <a:bodyPr/>
          <a:lstStyle>
            <a:lvl1pPr marL="0" indent="0" algn="l" defTabSz="1371600" rtl="0" eaLnBrk="1" latinLnBrk="0" hangingPunct="1">
              <a:buNone/>
              <a:defRPr lang="en-US" sz="2000" kern="1200" baseline="0" dirty="0" smtClean="0">
                <a:solidFill>
                  <a:schemeClr val="tx1">
                    <a:lumMod val="75000"/>
                    <a:lumOff val="25000"/>
                  </a:schemeClr>
                </a:solidFill>
                <a:latin typeface="+mn-lt"/>
                <a:ea typeface="+mn-ea"/>
                <a:cs typeface="+mn-cs"/>
              </a:defRPr>
            </a:lvl1pPr>
            <a:lvl2pPr marL="685800" indent="0">
              <a:buFont typeface="Arial" panose="020B0604020202020204" pitchFamily="34" charset="0"/>
              <a:buNone/>
              <a:defRPr/>
            </a:lvl2pPr>
          </a:lstStyle>
          <a:p>
            <a:pPr lvl="0"/>
            <a:r>
              <a:rPr lang="en-US" dirty="0" err="1"/>
              <a:t>Editar</a:t>
            </a:r>
            <a:r>
              <a:rPr lang="en-US" dirty="0"/>
              <a:t> </a:t>
            </a:r>
            <a:r>
              <a:rPr lang="en-US" dirty="0" err="1"/>
              <a:t>texto</a:t>
            </a:r>
            <a:endParaRPr lang="en-US" dirty="0"/>
          </a:p>
        </p:txBody>
      </p:sp>
      <p:sp>
        <p:nvSpPr>
          <p:cNvPr id="8" name="Picture Placeholder 7"/>
          <p:cNvSpPr>
            <a:spLocks noGrp="1"/>
          </p:cNvSpPr>
          <p:nvPr>
            <p:ph type="pic" sz="quarter" idx="19" hasCustomPrompt="1"/>
          </p:nvPr>
        </p:nvSpPr>
        <p:spPr>
          <a:xfrm>
            <a:off x="15240000" y="9059779"/>
            <a:ext cx="2362200" cy="914400"/>
          </a:xfrm>
          <a:prstGeom prst="rect">
            <a:avLst/>
          </a:prstGeom>
        </p:spPr>
        <p:txBody>
          <a:bodyPr anchor="ctr"/>
          <a:lstStyle>
            <a:lvl1pPr marL="0" indent="0" algn="ctr">
              <a:buNone/>
              <a:defRPr sz="1800"/>
            </a:lvl1pPr>
          </a:lstStyle>
          <a:p>
            <a:r>
              <a:rPr lang="es-ES" dirty="0"/>
              <a:t>Añadir logo de cliente</a:t>
            </a:r>
          </a:p>
        </p:txBody>
      </p:sp>
    </p:spTree>
    <p:extLst>
      <p:ext uri="{BB962C8B-B14F-4D97-AF65-F5344CB8AC3E}">
        <p14:creationId xmlns:p14="http://schemas.microsoft.com/office/powerpoint/2010/main" val="1016277465"/>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extLst>
    <p:ext uri="{DCECCB84-F9BA-43D5-87BE-67443E8EF086}">
      <p15:sldGuideLst xmlns:p15="http://schemas.microsoft.com/office/powerpoint/2012/main"/>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882395" y="893428"/>
            <a:ext cx="16527780" cy="646331"/>
          </a:xfrm>
        </p:spPr>
        <p:txBody>
          <a:bodyPr/>
          <a:lstStyle>
            <a:lvl1pPr marL="0" indent="0">
              <a:buNone/>
              <a:defRPr sz="42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519830" indent="0">
              <a:buNone/>
              <a:defRPr sz="36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876911" indent="0">
              <a:buNone/>
              <a:defRPr sz="3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1221845" indent="0">
              <a:buNone/>
              <a:defRPr sz="27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576496" indent="0">
              <a:buNone/>
              <a:defRPr sz="27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105" y="1485"/>
            <a:ext cx="5829300" cy="663855"/>
          </a:xfrm>
          <a:prstGeom prst="rect">
            <a:avLst/>
          </a:prstGeom>
          <a:solidFill>
            <a:schemeClr val="accent1"/>
          </a:solidFill>
        </p:spPr>
        <p:txBody>
          <a:bodyPr vert="horz" lIns="274320" tIns="274320" rIns="274320" bIns="27432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900"/>
              </a:spcBef>
            </a:pPr>
            <a:endParaRPr lang="en-US" sz="285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2712" y="-36997"/>
            <a:ext cx="5820780" cy="598982"/>
          </a:xfrm>
          <a:prstGeom prst="rect">
            <a:avLst/>
          </a:prstGeom>
          <a:solidFill>
            <a:schemeClr val="accent5"/>
          </a:solidFill>
        </p:spPr>
        <p:txBody>
          <a:bodyPr vert="horz" lIns="274320" tIns="274320" rIns="274320" bIns="27432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900"/>
              </a:spcBef>
            </a:pPr>
            <a:endParaRPr lang="en-US" sz="285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129029" y="-22893"/>
            <a:ext cx="5682537" cy="461665"/>
          </a:xfrm>
        </p:spPr>
        <p:txBody>
          <a:bodyPr lIns="91440"/>
          <a:lstStyle>
            <a:lvl1pPr marL="0" indent="0">
              <a:buNone/>
              <a:defRPr sz="3000">
                <a:solidFill>
                  <a:schemeClr val="bg1"/>
                </a:solidFill>
                <a:latin typeface="+mj-lt"/>
              </a:defRPr>
            </a:lvl1pPr>
          </a:lstStyle>
          <a:p>
            <a:pPr lvl="0"/>
            <a:r>
              <a:rPr lang="en-US"/>
              <a:t>Click to enter title</a:t>
            </a:r>
          </a:p>
        </p:txBody>
      </p:sp>
    </p:spTree>
    <p:extLst>
      <p:ext uri="{BB962C8B-B14F-4D97-AF65-F5344CB8AC3E}">
        <p14:creationId xmlns:p14="http://schemas.microsoft.com/office/powerpoint/2010/main" val="41334579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876300" y="1998791"/>
            <a:ext cx="7814895" cy="738665"/>
          </a:xfrm>
        </p:spPr>
        <p:txBody>
          <a:bodyPr/>
          <a:lstStyle>
            <a:lvl1pPr>
              <a:defRPr sz="4800">
                <a:solidFill>
                  <a:schemeClr val="accent1"/>
                </a:solidFill>
              </a:defRPr>
            </a:lvl1pPr>
          </a:lstStyle>
          <a:p>
            <a:r>
              <a:rPr lang="en-US"/>
              <a:t>Click to add a title</a:t>
            </a:r>
          </a:p>
        </p:txBody>
      </p:sp>
      <p:sp>
        <p:nvSpPr>
          <p:cNvPr id="4" name="Text Placeholder 3"/>
          <p:cNvSpPr>
            <a:spLocks noGrp="1"/>
          </p:cNvSpPr>
          <p:nvPr>
            <p:ph type="body" sz="quarter" idx="10"/>
          </p:nvPr>
        </p:nvSpPr>
        <p:spPr>
          <a:xfrm>
            <a:off x="876300" y="2990850"/>
            <a:ext cx="7818120" cy="2474523"/>
          </a:xfrm>
        </p:spPr>
        <p:txBody>
          <a:bodyPr wrap="square">
            <a:spAutoFit/>
          </a:bodyPr>
          <a:lstStyle>
            <a:lvl1pPr marL="0" indent="0">
              <a:spcBef>
                <a:spcPts val="1836"/>
              </a:spcBef>
              <a:buClr>
                <a:schemeClr val="tx1"/>
              </a:buClr>
              <a:buFont typeface="Wingdings" panose="05000000000000000000" pitchFamily="2" charset="2"/>
              <a:buNone/>
              <a:defRPr sz="4200" b="0">
                <a:latin typeface="Segoe UI" panose="020B0502040204020203" pitchFamily="34" charset="0"/>
                <a:cs typeface="Segoe UI" panose="020B0502040204020203" pitchFamily="34" charset="0"/>
              </a:defRPr>
            </a:lvl1pPr>
            <a:lvl2pPr marL="383382" indent="0">
              <a:buFont typeface="Wingdings" panose="05000000000000000000" pitchFamily="2" charset="2"/>
              <a:buNone/>
              <a:defRPr sz="3000" b="0"/>
            </a:lvl2pPr>
            <a:lvl3pPr marL="676275" indent="0">
              <a:buFont typeface="Wingdings" panose="05000000000000000000" pitchFamily="2" charset="2"/>
              <a:buNone/>
              <a:tabLst/>
              <a:defRPr sz="2400" b="0"/>
            </a:lvl3pPr>
            <a:lvl4pPr marL="978693" indent="0">
              <a:buFont typeface="Wingdings" panose="05000000000000000000" pitchFamily="2" charset="2"/>
              <a:buNone/>
              <a:defRPr sz="2100" b="0"/>
            </a:lvl4pPr>
            <a:lvl5pPr marL="1281113" indent="0">
              <a:buFont typeface="Wingdings" panose="05000000000000000000" pitchFamily="2" charset="2"/>
              <a:buNone/>
              <a:tabLst/>
              <a:defRPr sz="21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9595757" y="2990850"/>
            <a:ext cx="7818120" cy="2474523"/>
          </a:xfrm>
        </p:spPr>
        <p:txBody>
          <a:bodyPr wrap="square">
            <a:spAutoFit/>
          </a:bodyPr>
          <a:lstStyle>
            <a:lvl1pPr marL="0" indent="0">
              <a:spcBef>
                <a:spcPts val="1836"/>
              </a:spcBef>
              <a:buClr>
                <a:schemeClr val="tx1"/>
              </a:buClr>
              <a:buFont typeface="Wingdings" panose="05000000000000000000" pitchFamily="2" charset="2"/>
              <a:buNone/>
              <a:defRPr sz="4200" b="0">
                <a:latin typeface="Segoe UI" panose="020B0502040204020203" pitchFamily="34" charset="0"/>
                <a:cs typeface="Segoe UI" panose="020B0502040204020203" pitchFamily="34" charset="0"/>
              </a:defRPr>
            </a:lvl1pPr>
            <a:lvl2pPr marL="383382" indent="0">
              <a:buFont typeface="Wingdings" panose="05000000000000000000" pitchFamily="2" charset="2"/>
              <a:buNone/>
              <a:defRPr sz="3000" b="0"/>
            </a:lvl2pPr>
            <a:lvl3pPr marL="676275" indent="0">
              <a:buFont typeface="Wingdings" panose="05000000000000000000" pitchFamily="2" charset="2"/>
              <a:buNone/>
              <a:tabLst/>
              <a:defRPr sz="2400" b="0"/>
            </a:lvl3pPr>
            <a:lvl4pPr marL="978693" indent="0">
              <a:buFont typeface="Wingdings" panose="05000000000000000000" pitchFamily="2" charset="2"/>
              <a:buNone/>
              <a:defRPr sz="2100" b="0"/>
            </a:lvl4pPr>
            <a:lvl5pPr marL="1281113" indent="0">
              <a:buFont typeface="Wingdings" panose="05000000000000000000" pitchFamily="2" charset="2"/>
              <a:buNone/>
              <a:tabLst/>
              <a:defRPr sz="21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9143475" y="2152650"/>
            <a:ext cx="0" cy="676275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876301" y="400050"/>
            <a:ext cx="16683038" cy="830997"/>
          </a:xfrm>
        </p:spPr>
        <p:txBody>
          <a:bodyPr/>
          <a:lstStyle>
            <a:lvl1pPr marL="0" indent="0">
              <a:buNone/>
              <a:defRPr sz="5400">
                <a:latin typeface="+mj-lt"/>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9596438" y="1998791"/>
            <a:ext cx="7817645" cy="738665"/>
          </a:xfrm>
        </p:spPr>
        <p:txBody>
          <a:bodyPr/>
          <a:lstStyle>
            <a:lvl1pPr marL="0" indent="0">
              <a:buNone/>
              <a:defRPr sz="4800">
                <a:solidFill>
                  <a:schemeClr val="accent1"/>
                </a:solidFill>
                <a:latin typeface="+mj-lt"/>
              </a:defRPr>
            </a:lvl1pPr>
          </a:lstStyle>
          <a:p>
            <a:pPr lvl="0"/>
            <a:r>
              <a:rPr lang="en-US"/>
              <a:t>Click to add a title</a:t>
            </a:r>
          </a:p>
        </p:txBody>
      </p:sp>
    </p:spTree>
    <p:extLst>
      <p:ext uri="{BB962C8B-B14F-4D97-AF65-F5344CB8AC3E}">
        <p14:creationId xmlns:p14="http://schemas.microsoft.com/office/powerpoint/2010/main" val="385913658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876301" y="685800"/>
            <a:ext cx="8262629" cy="526298"/>
          </a:xfrm>
        </p:spPr>
        <p:txBody>
          <a:bodyPr tIns="64008"/>
          <a:lstStyle>
            <a:lvl1pPr>
              <a:defRPr sz="3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16448401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8001000" y="0"/>
            <a:ext cx="10287000" cy="10287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24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882395" y="3024306"/>
            <a:ext cx="6237543" cy="1661993"/>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876301" y="5303311"/>
            <a:ext cx="6243638" cy="507831"/>
          </a:xfrm>
        </p:spPr>
        <p:txBody>
          <a:bodyPr/>
          <a:lstStyle>
            <a:lvl1pPr marL="0" indent="0">
              <a:buNone/>
              <a:defRPr sz="3300">
                <a:latin typeface="+mn-lt"/>
              </a:defRPr>
            </a:lvl1pPr>
            <a:lvl2pPr marL="342900" indent="0">
              <a:buNone/>
              <a:defRPr/>
            </a:lvl2pPr>
            <a:lvl3pPr marL="685800" indent="0">
              <a:buNone/>
              <a:defRPr/>
            </a:lvl3pPr>
            <a:lvl4pPr marL="992982" indent="0">
              <a:buNone/>
              <a:defRPr/>
            </a:lvl4pPr>
            <a:lvl5pPr marL="1283495" indent="0">
              <a:buNone/>
              <a:defRPr/>
            </a:lvl5pPr>
          </a:lstStyle>
          <a:p>
            <a:pPr lvl="0"/>
            <a:r>
              <a:rPr lang="en-US"/>
              <a:t>Click to edit Master text styles</a:t>
            </a:r>
          </a:p>
        </p:txBody>
      </p:sp>
    </p:spTree>
    <p:extLst>
      <p:ext uri="{BB962C8B-B14F-4D97-AF65-F5344CB8AC3E}">
        <p14:creationId xmlns:p14="http://schemas.microsoft.com/office/powerpoint/2010/main" val="362135321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12172950" y="3026570"/>
            <a:ext cx="5241132" cy="461665"/>
          </a:xfrm>
        </p:spPr>
        <p:txBody>
          <a:bodyPr/>
          <a:lstStyle>
            <a:lvl1pPr marL="0" indent="0">
              <a:buFontTx/>
              <a:buNone/>
              <a:defRPr sz="3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873918" y="2155032"/>
            <a:ext cx="10879932" cy="7248525"/>
          </a:xfrm>
          <a:blipFill>
            <a:blip r:embed="rId2"/>
            <a:stretch>
              <a:fillRect/>
            </a:stretch>
          </a:blipFill>
        </p:spPr>
        <p:txBody>
          <a:bodyPr bIns="1005840" anchor="ctr">
            <a:noAutofit/>
          </a:bodyPr>
          <a:lstStyle>
            <a:lvl1pPr marL="0" indent="0" algn="ctr">
              <a:buNone/>
              <a:defRPr sz="15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3316357356"/>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876300" y="2498640"/>
            <a:ext cx="5203434" cy="1477328"/>
          </a:xfrm>
        </p:spPr>
        <p:txBody>
          <a:bodyPr/>
          <a:lstStyle>
            <a:lvl1pPr>
              <a:defRPr sz="48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6969156" y="2498641"/>
            <a:ext cx="10441782" cy="553998"/>
          </a:xfrm>
        </p:spPr>
        <p:txBody>
          <a:bodyPr/>
          <a:lstStyle>
            <a:lvl1pPr marL="0" indent="0">
              <a:spcAft>
                <a:spcPts val="1800"/>
              </a:spcAft>
              <a:buNone/>
              <a:defRPr sz="3600"/>
            </a:lvl1pPr>
            <a:lvl2pPr marL="3429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882395" y="2066450"/>
            <a:ext cx="5215988"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6972300" y="2066450"/>
            <a:ext cx="10441782"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C67D14B5-8BE3-5445-AFD0-EC32DC794FDA}"/>
              </a:ext>
            </a:extLst>
          </p:cNvPr>
          <p:cNvSpPr txBox="1"/>
          <p:nvPr userDrawn="1"/>
        </p:nvSpPr>
        <p:spPr>
          <a:xfrm>
            <a:off x="876300" y="1127761"/>
            <a:ext cx="5222082" cy="830997"/>
          </a:xfrm>
          <a:prstGeom prst="rect">
            <a:avLst/>
          </a:prstGeom>
          <a:noFill/>
        </p:spPr>
        <p:txBody>
          <a:bodyPr wrap="square" lIns="0" tIns="0" rIns="0" bIns="0" rtlCol="0">
            <a:spAutoFit/>
          </a:bodyPr>
          <a:lstStyle/>
          <a:p>
            <a:pPr algn="l" defTabSz="1399113" rtl="0" eaLnBrk="1" latinLnBrk="0" hangingPunct="1">
              <a:lnSpc>
                <a:spcPct val="100000"/>
              </a:lnSpc>
              <a:spcBef>
                <a:spcPct val="0"/>
              </a:spcBef>
              <a:buNone/>
            </a:pPr>
            <a:r>
              <a:rPr lang="en-US" sz="5400" b="0" kern="1200" cap="none" spc="-75" baseline="0">
                <a:ln w="3175">
                  <a:noFill/>
                </a:ln>
                <a:solidFill>
                  <a:schemeClr val="tx1"/>
                </a:solidFill>
                <a:effectLst/>
                <a:latin typeface="+mj-lt"/>
                <a:ea typeface="+mn-ea"/>
              </a:rPr>
              <a:t>Agenda</a:t>
            </a:r>
          </a:p>
        </p:txBody>
      </p:sp>
    </p:spTree>
    <p:extLst>
      <p:ext uri="{BB962C8B-B14F-4D97-AF65-F5344CB8AC3E}">
        <p14:creationId xmlns:p14="http://schemas.microsoft.com/office/powerpoint/2010/main" val="2437183756"/>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6534150" cy="10287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882395" y="4725621"/>
            <a:ext cx="4775456" cy="830997"/>
          </a:xfrm>
          <a:noFill/>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7407473" y="4817954"/>
            <a:ext cx="10004487" cy="646331"/>
          </a:xfrm>
        </p:spPr>
        <p:txBody>
          <a:bodyPr anchor="ctr" anchorCtr="0"/>
          <a:lstStyle>
            <a:lvl1pPr marL="0" indent="0">
              <a:spcAft>
                <a:spcPts val="1800"/>
              </a:spcAft>
              <a:buNone/>
              <a:defRPr sz="4200"/>
            </a:lvl1pPr>
            <a:lvl2pPr marL="342900" indent="0">
              <a:buNone/>
              <a:defRPr/>
            </a:lvl2pPr>
          </a:lstStyle>
          <a:p>
            <a:pPr lvl="0"/>
            <a:r>
              <a:rPr lang="en-US"/>
              <a:t>Click to edit Master text styles</a:t>
            </a:r>
          </a:p>
        </p:txBody>
      </p:sp>
    </p:spTree>
    <p:extLst>
      <p:ext uri="{BB962C8B-B14F-4D97-AF65-F5344CB8AC3E}">
        <p14:creationId xmlns:p14="http://schemas.microsoft.com/office/powerpoint/2010/main" val="173374108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6534150" cy="10287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l" defTabSz="1398708" fontAlgn="base">
              <a:spcBef>
                <a:spcPct val="0"/>
              </a:spcBef>
              <a:spcAft>
                <a:spcPct val="0"/>
              </a:spcAft>
            </a:pPr>
            <a:endParaRPr lang="en-US" sz="3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882395" y="4725621"/>
            <a:ext cx="4775456" cy="830997"/>
          </a:xfrm>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7407473" y="4817954"/>
            <a:ext cx="10004487" cy="646331"/>
          </a:xfrm>
        </p:spPr>
        <p:txBody>
          <a:bodyPr anchor="ctr" anchorCtr="0"/>
          <a:lstStyle>
            <a:lvl1pPr marL="0" indent="0">
              <a:spcAft>
                <a:spcPts val="1800"/>
              </a:spcAft>
              <a:buNone/>
              <a:defRPr sz="4200"/>
            </a:lvl1pPr>
            <a:lvl2pPr marL="342900" indent="0">
              <a:buNone/>
              <a:defRPr/>
            </a:lvl2pPr>
          </a:lstStyle>
          <a:p>
            <a:pPr lvl="0"/>
            <a:r>
              <a:rPr lang="en-US"/>
              <a:t>Click to edit Master text styles</a:t>
            </a:r>
          </a:p>
        </p:txBody>
      </p:sp>
    </p:spTree>
    <p:extLst>
      <p:ext uri="{BB962C8B-B14F-4D97-AF65-F5344CB8AC3E}">
        <p14:creationId xmlns:p14="http://schemas.microsoft.com/office/powerpoint/2010/main" val="3582144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882395" y="4725621"/>
            <a:ext cx="4773041" cy="830997"/>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7412832" y="4817954"/>
            <a:ext cx="10001250" cy="646331"/>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6534150" y="3867150"/>
            <a:ext cx="0" cy="25527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396873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167926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Fuera de Alcance_Contenido_02">
    <p:spTree>
      <p:nvGrpSpPr>
        <p:cNvPr id="1" name=""/>
        <p:cNvGrpSpPr/>
        <p:nvPr/>
      </p:nvGrpSpPr>
      <p:grpSpPr>
        <a:xfrm>
          <a:off x="0" y="0"/>
          <a:ext cx="0" cy="0"/>
          <a:chOff x="0" y="0"/>
          <a:chExt cx="0" cy="0"/>
        </a:xfrm>
      </p:grpSpPr>
      <p:cxnSp>
        <p:nvCxnSpPr>
          <p:cNvPr id="4" name="Straight Connector 3"/>
          <p:cNvCxnSpPr/>
          <p:nvPr userDrawn="1"/>
        </p:nvCxnSpPr>
        <p:spPr>
          <a:xfrm>
            <a:off x="98869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10058400" y="851598"/>
            <a:ext cx="7086601" cy="715581"/>
          </a:xfrm>
          <a:prstGeom prst="rect">
            <a:avLst/>
          </a:prstGeom>
          <a:noFill/>
        </p:spPr>
        <p:txBody>
          <a:bodyPr wrap="square" rtlCol="0">
            <a:spAutoFit/>
          </a:bodyPr>
          <a:lstStyle/>
          <a:p>
            <a:pPr marL="0" marR="0" lvl="0" indent="0" algn="l" defTabSz="1371600" rtl="0" eaLnBrk="1" fontAlgn="auto" latinLnBrk="0" hangingPunct="1">
              <a:lnSpc>
                <a:spcPct val="90000"/>
              </a:lnSpc>
              <a:spcBef>
                <a:spcPct val="0"/>
              </a:spcBef>
              <a:spcAft>
                <a:spcPts val="0"/>
              </a:spcAft>
              <a:buClrTx/>
              <a:buSzTx/>
              <a:buFontTx/>
              <a:buNone/>
              <a:tabLst/>
              <a:defRPr/>
            </a:pPr>
            <a:r>
              <a:rPr lang="es-ES" sz="4500" b="1" kern="1200" dirty="0">
                <a:solidFill>
                  <a:schemeClr val="tx1"/>
                </a:solidFill>
                <a:latin typeface="+mj-lt"/>
                <a:ea typeface="Roboto Condensed" panose="02000000000000000000" pitchFamily="2" charset="0"/>
                <a:cs typeface="+mn-cs"/>
              </a:rPr>
              <a:t>Fuera de Alcance</a:t>
            </a:r>
          </a:p>
        </p:txBody>
      </p:sp>
      <p:sp>
        <p:nvSpPr>
          <p:cNvPr id="9" name="Text Placeholder 19"/>
          <p:cNvSpPr>
            <a:spLocks noGrp="1"/>
          </p:cNvSpPr>
          <p:nvPr>
            <p:ph type="body" sz="quarter" idx="13" hasCustomPrompt="1"/>
          </p:nvPr>
        </p:nvSpPr>
        <p:spPr>
          <a:xfrm>
            <a:off x="10210801" y="2743202"/>
            <a:ext cx="6934200" cy="5448298"/>
          </a:xfrm>
          <a:prstGeom prst="rect">
            <a:avLst/>
          </a:prstGeom>
        </p:spPr>
        <p:txBody>
          <a:bodyPr/>
          <a:lstStyle>
            <a:lvl1pPr marL="0" indent="0" algn="l" defTabSz="1371600" rtl="0" eaLnBrk="1" latinLnBrk="0" hangingPunct="1">
              <a:buNone/>
              <a:defRPr lang="en-US" sz="2000" kern="1200" dirty="0" smtClean="0">
                <a:solidFill>
                  <a:schemeClr val="tx1">
                    <a:lumMod val="75000"/>
                    <a:lumOff val="25000"/>
                  </a:schemeClr>
                </a:solidFill>
                <a:latin typeface="+mn-lt"/>
                <a:ea typeface="+mn-ea"/>
                <a:cs typeface="+mn-cs"/>
              </a:defRPr>
            </a:lvl1pPr>
            <a:lvl2pPr marL="685800" indent="0">
              <a:buFont typeface="Arial" panose="020B0604020202020204" pitchFamily="34" charset="0"/>
              <a:buNone/>
              <a:defRPr/>
            </a:lvl2pPr>
          </a:lstStyle>
          <a:p>
            <a:pPr lvl="0"/>
            <a:r>
              <a:rPr lang="en-US" dirty="0" err="1"/>
              <a:t>Editar</a:t>
            </a:r>
            <a:r>
              <a:rPr lang="en-US" dirty="0"/>
              <a:t> </a:t>
            </a:r>
            <a:r>
              <a:rPr lang="en-US" dirty="0" err="1"/>
              <a:t>texto</a:t>
            </a:r>
            <a:endParaRPr lang="en-US" dirty="0"/>
          </a:p>
        </p:txBody>
      </p:sp>
      <p:cxnSp>
        <p:nvCxnSpPr>
          <p:cNvPr id="10" name="Straight Connector 9"/>
          <p:cNvCxnSpPr/>
          <p:nvPr userDrawn="1"/>
        </p:nvCxnSpPr>
        <p:spPr>
          <a:xfrm>
            <a:off x="15316200" y="9186986"/>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5487651" y="9141930"/>
            <a:ext cx="2286000" cy="833061"/>
          </a:xfrm>
          <a:prstGeom prst="rect">
            <a:avLst/>
          </a:prstGeom>
        </p:spPr>
      </p:pic>
      <p:pic>
        <p:nvPicPr>
          <p:cNvPr id="3" name="Picture 2"/>
          <p:cNvPicPr>
            <a:picLocks noChangeAspect="1"/>
          </p:cNvPicPr>
          <p:nvPr userDrawn="1"/>
        </p:nvPicPr>
        <p:blipFill rotWithShape="1">
          <a:blip r:embed="rId3" cstate="print">
            <a:extLst>
              <a:ext uri="{28A0092B-C50C-407E-A947-70E740481C1C}">
                <a14:useLocalDpi xmlns:a14="http://schemas.microsoft.com/office/drawing/2010/main" val="0"/>
              </a:ext>
            </a:extLst>
          </a:blip>
          <a:srcRect l="22219" r="18527"/>
          <a:stretch/>
        </p:blipFill>
        <p:spPr>
          <a:xfrm flipH="1">
            <a:off x="1" y="0"/>
            <a:ext cx="9144000" cy="10286999"/>
          </a:xfrm>
          <a:prstGeom prst="rect">
            <a:avLst/>
          </a:prstGeom>
          <a:ln>
            <a:noFill/>
          </a:ln>
        </p:spPr>
      </p:pic>
      <p:sp>
        <p:nvSpPr>
          <p:cNvPr id="14" name="Picture Placeholder 2"/>
          <p:cNvSpPr>
            <a:spLocks noGrp="1"/>
          </p:cNvSpPr>
          <p:nvPr>
            <p:ph type="pic" sz="quarter" idx="10" hasCustomPrompt="1"/>
          </p:nvPr>
        </p:nvSpPr>
        <p:spPr>
          <a:xfrm>
            <a:off x="9677400" y="9060591"/>
            <a:ext cx="2362200" cy="914400"/>
          </a:xfrm>
          <a:prstGeom prst="rect">
            <a:avLst/>
          </a:prstGeom>
        </p:spPr>
        <p:txBody>
          <a:bodyPr anchor="ctr"/>
          <a:lstStyle>
            <a:lvl1pPr marL="0" indent="0" algn="ctr">
              <a:buNone/>
              <a:defRPr sz="1800"/>
            </a:lvl1pPr>
          </a:lstStyle>
          <a:p>
            <a:r>
              <a:rPr lang="es-ES" dirty="0"/>
              <a:t>Añadir logo de cliente</a:t>
            </a:r>
          </a:p>
        </p:txBody>
      </p:sp>
    </p:spTree>
    <p:extLst>
      <p:ext uri="{BB962C8B-B14F-4D97-AF65-F5344CB8AC3E}">
        <p14:creationId xmlns:p14="http://schemas.microsoft.com/office/powerpoint/2010/main" val="228853553"/>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extLst>
    <p:ext uri="{DCECCB84-F9BA-43D5-87BE-67443E8EF086}">
      <p15:sldGuideLst xmlns:p15="http://schemas.microsoft.com/office/powerpoint/2012/main">
        <p15:guide id="1" pos="5760">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876300" y="9241975"/>
            <a:ext cx="6723186" cy="161583"/>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1398435" eaLnBrk="0" hangingPunct="0"/>
            <a:r>
              <a:rPr lang="en-US" sz="105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876300" y="878682"/>
            <a:ext cx="2049660" cy="438912"/>
          </a:xfrm>
          <a:prstGeom prst="rect">
            <a:avLst/>
          </a:prstGeom>
        </p:spPr>
      </p:pic>
    </p:spTree>
    <p:extLst>
      <p:ext uri="{BB962C8B-B14F-4D97-AF65-F5344CB8AC3E}">
        <p14:creationId xmlns:p14="http://schemas.microsoft.com/office/powerpoint/2010/main" val="22419214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876300" y="2155032"/>
            <a:ext cx="16528257" cy="3323987"/>
          </a:xfrm>
        </p:spPr>
        <p:txBody>
          <a:bodyPr>
            <a:spAutoFit/>
          </a:bodyPr>
          <a:lstStyle>
            <a:lvl1pPr>
              <a:defRPr sz="5400">
                <a:latin typeface="+mn-lt"/>
              </a:defRPr>
            </a:lvl1pPr>
            <a:lvl2pPr>
              <a:defRPr sz="4200">
                <a:latin typeface="+mn-lt"/>
              </a:defRPr>
            </a:lvl2pPr>
            <a:lvl3pPr>
              <a:defRPr sz="3600">
                <a:latin typeface="+mn-lt"/>
              </a:defRPr>
            </a:lvl3pPr>
            <a:lvl4pPr>
              <a:defRPr sz="3000">
                <a:latin typeface="+mn-lt"/>
              </a:defRPr>
            </a:lvl4pPr>
            <a:lvl5pPr>
              <a:defRPr sz="27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9403558"/>
            <a:ext cx="18288002" cy="883445"/>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5550" spc="-77"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00562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3993" y="930643"/>
            <a:ext cx="16959704" cy="623531"/>
          </a:xfrm>
        </p:spPr>
        <p:txBody>
          <a:bodyPr wrap="square" lIns="0" tIns="0" rIns="0" bIns="0">
            <a:spAutoFit/>
          </a:bodyPr>
          <a:lstStyle>
            <a:lvl1pPr>
              <a:lnSpc>
                <a:spcPts val="4706"/>
              </a:lnSpc>
              <a:defRPr sz="5882" strike="noStrike">
                <a:solidFill>
                  <a:schemeClr val="tx1"/>
                </a:solidFill>
              </a:defRPr>
            </a:lvl1pPr>
          </a:lstStyle>
          <a:p>
            <a:r>
              <a:rPr lang="en-US"/>
              <a:t>Title</a:t>
            </a:r>
          </a:p>
        </p:txBody>
      </p:sp>
    </p:spTree>
    <p:extLst>
      <p:ext uri="{BB962C8B-B14F-4D97-AF65-F5344CB8AC3E}">
        <p14:creationId xmlns:p14="http://schemas.microsoft.com/office/powerpoint/2010/main" val="1086760223"/>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Important Statement - Dark">
    <p:bg>
      <p:bgPr>
        <a:solidFill>
          <a:schemeClr val="accent1">
            <a:lumMod val="75000"/>
          </a:schemeClr>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476500" y="3462042"/>
            <a:ext cx="13716000" cy="1015662"/>
          </a:xfrm>
          <a:prstGeom prst="rect">
            <a:avLst/>
          </a:prstGeom>
          <a:noFill/>
        </p:spPr>
        <p:txBody>
          <a:bodyPr lIns="0" tIns="0" rIns="0" bIns="0" anchor="b" anchorCtr="0">
            <a:spAutoFit/>
          </a:bodyPr>
          <a:lstStyle>
            <a:lvl1pPr>
              <a:defRPr sz="6600" spc="-75" baseline="0">
                <a:solidFill>
                  <a:schemeClr val="bg1"/>
                </a:solidFill>
                <a:latin typeface="+mj-lt"/>
                <a:cs typeface="Segoe UI" panose="020B0502040204020203" pitchFamily="34" charset="0"/>
              </a:defRPr>
            </a:lvl1pPr>
          </a:lstStyle>
          <a:p>
            <a:r>
              <a:rPr lang="en-US"/>
              <a:t>Important Statement</a:t>
            </a:r>
          </a:p>
        </p:txBody>
      </p:sp>
      <p:sp>
        <p:nvSpPr>
          <p:cNvPr id="5" name="Text Placeholder 4"/>
          <p:cNvSpPr>
            <a:spLocks noGrp="1"/>
          </p:cNvSpPr>
          <p:nvPr>
            <p:ph type="body" sz="quarter" idx="12" hasCustomPrompt="1"/>
          </p:nvPr>
        </p:nvSpPr>
        <p:spPr>
          <a:xfrm>
            <a:off x="2476500" y="5120640"/>
            <a:ext cx="13716000" cy="507831"/>
          </a:xfrm>
          <a:prstGeom prst="rect">
            <a:avLst/>
          </a:prstGeom>
          <a:noFill/>
        </p:spPr>
        <p:txBody>
          <a:bodyPr wrap="square" lIns="0" tIns="0" rIns="0" bIns="0">
            <a:spAutoFit/>
          </a:bodyPr>
          <a:lstStyle>
            <a:lvl1pPr marL="0" indent="0">
              <a:spcBef>
                <a:spcPts val="0"/>
              </a:spcBef>
              <a:buNone/>
              <a:defRPr sz="3300" spc="0" baseline="0">
                <a:solidFill>
                  <a:schemeClr val="bg1"/>
                </a:solidFill>
                <a:latin typeface="+mn-lt"/>
                <a:cs typeface="Segoe UI" panose="020B0502040204020203" pitchFamily="34" charset="0"/>
              </a:defRPr>
            </a:lvl1pPr>
          </a:lstStyle>
          <a:p>
            <a:pPr lvl="0"/>
            <a:r>
              <a:rPr lang="en-US"/>
              <a:t>Optional subtitle</a:t>
            </a:r>
          </a:p>
        </p:txBody>
      </p:sp>
    </p:spTree>
    <p:extLst>
      <p:ext uri="{BB962C8B-B14F-4D97-AF65-F5344CB8AC3E}">
        <p14:creationId xmlns:p14="http://schemas.microsoft.com/office/powerpoint/2010/main" val="25364130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6" name="Text Placeholder 4">
            <a:extLst>
              <a:ext uri="{FF2B5EF4-FFF2-40B4-BE49-F238E27FC236}">
                <a16:creationId xmlns:a16="http://schemas.microsoft.com/office/drawing/2014/main" id="{CF7A83A2-F9ED-A64A-9D68-23B7C76BA438}"/>
              </a:ext>
            </a:extLst>
          </p:cNvPr>
          <p:cNvSpPr>
            <a:spLocks noGrp="1"/>
          </p:cNvSpPr>
          <p:nvPr>
            <p:ph type="body" sz="quarter" idx="12" hasCustomPrompt="1"/>
          </p:nvPr>
        </p:nvSpPr>
        <p:spPr>
          <a:xfrm>
            <a:off x="876301" y="9601201"/>
            <a:ext cx="6246875" cy="415499"/>
          </a:xfrm>
          <a:noFill/>
        </p:spPr>
        <p:txBody>
          <a:bodyPr wrap="square" lIns="0" tIns="0" rIns="0" bIns="0">
            <a:spAutoFit/>
          </a:bodyPr>
          <a:lstStyle>
            <a:lvl1pPr marL="0" indent="0">
              <a:spcBef>
                <a:spcPts val="0"/>
              </a:spcBef>
              <a:buNone/>
              <a:defRPr sz="27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err="1"/>
              <a:t>aka.ms</a:t>
            </a:r>
            <a:r>
              <a:rPr lang="en-US"/>
              <a:t>/app10</a:t>
            </a:r>
          </a:p>
        </p:txBody>
      </p:sp>
    </p:spTree>
    <p:extLst>
      <p:ext uri="{BB962C8B-B14F-4D97-AF65-F5344CB8AC3E}">
        <p14:creationId xmlns:p14="http://schemas.microsoft.com/office/powerpoint/2010/main" val="198335955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Fuera de Alcance_Contenido_03">
    <p:spTree>
      <p:nvGrpSpPr>
        <p:cNvPr id="1" name=""/>
        <p:cNvGrpSpPr/>
        <p:nvPr/>
      </p:nvGrpSpPr>
      <p:grpSpPr>
        <a:xfrm>
          <a:off x="0" y="0"/>
          <a:ext cx="0" cy="0"/>
          <a:chOff x="0" y="0"/>
          <a:chExt cx="0" cy="0"/>
        </a:xfrm>
      </p:grpSpPr>
      <p:cxnSp>
        <p:nvCxnSpPr>
          <p:cNvPr id="4" name="Straight Connector 3"/>
          <p:cNvCxnSpPr/>
          <p:nvPr userDrawn="1"/>
        </p:nvCxnSpPr>
        <p:spPr>
          <a:xfrm>
            <a:off x="704851"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838202" y="842360"/>
            <a:ext cx="7162799" cy="715581"/>
          </a:xfrm>
          <a:prstGeom prst="rect">
            <a:avLst/>
          </a:prstGeom>
          <a:noFill/>
        </p:spPr>
        <p:txBody>
          <a:bodyPr wrap="square" rtlCol="0">
            <a:spAutoFit/>
          </a:bodyPr>
          <a:lstStyle/>
          <a:p>
            <a:pPr marL="0" lvl="0" algn="l" defTabSz="1371600" rtl="0" eaLnBrk="1" latinLnBrk="0" hangingPunct="1">
              <a:lnSpc>
                <a:spcPct val="90000"/>
              </a:lnSpc>
              <a:spcBef>
                <a:spcPct val="0"/>
              </a:spcBef>
              <a:buNone/>
            </a:pPr>
            <a:r>
              <a:rPr lang="es-ES" sz="4500" b="1" kern="1200" dirty="0">
                <a:solidFill>
                  <a:schemeClr val="tx1"/>
                </a:solidFill>
                <a:latin typeface="+mj-lt"/>
                <a:ea typeface="Roboto Condensed" panose="02000000000000000000" pitchFamily="2" charset="0"/>
                <a:cs typeface="+mn-cs"/>
              </a:rPr>
              <a:t>Fuera de Alcance</a:t>
            </a:r>
          </a:p>
        </p:txBody>
      </p:sp>
      <p:sp>
        <p:nvSpPr>
          <p:cNvPr id="8" name="Text Placeholder 19"/>
          <p:cNvSpPr>
            <a:spLocks noGrp="1"/>
          </p:cNvSpPr>
          <p:nvPr>
            <p:ph type="body" sz="quarter" idx="13" hasCustomPrompt="1"/>
          </p:nvPr>
        </p:nvSpPr>
        <p:spPr>
          <a:xfrm>
            <a:off x="990600" y="2743202"/>
            <a:ext cx="7010400" cy="5448298"/>
          </a:xfrm>
          <a:prstGeom prst="rect">
            <a:avLst/>
          </a:prstGeom>
        </p:spPr>
        <p:txBody>
          <a:bodyPr/>
          <a:lstStyle>
            <a:lvl1pPr marL="0" indent="0" algn="l" defTabSz="1371600" rtl="0" eaLnBrk="1" latinLnBrk="0" hangingPunct="1">
              <a:buNone/>
              <a:defRPr lang="en-US" sz="2000" kern="1200" dirty="0" smtClean="0">
                <a:solidFill>
                  <a:schemeClr val="tx1">
                    <a:lumMod val="75000"/>
                    <a:lumOff val="25000"/>
                  </a:schemeClr>
                </a:solidFill>
                <a:latin typeface="+mn-lt"/>
                <a:ea typeface="+mn-ea"/>
                <a:cs typeface="+mn-cs"/>
              </a:defRPr>
            </a:lvl1pPr>
            <a:lvl2pPr marL="685800" indent="0">
              <a:buFont typeface="Arial" panose="020B0604020202020204" pitchFamily="34" charset="0"/>
              <a:buNone/>
              <a:defRPr/>
            </a:lvl2pPr>
          </a:lstStyle>
          <a:p>
            <a:pPr lvl="0"/>
            <a:r>
              <a:rPr lang="en-US" dirty="0" err="1"/>
              <a:t>Editar</a:t>
            </a:r>
            <a:r>
              <a:rPr lang="en-US" dirty="0"/>
              <a:t> </a:t>
            </a:r>
            <a:r>
              <a:rPr lang="en-US" dirty="0" err="1"/>
              <a:t>texto</a:t>
            </a:r>
            <a:endParaRPr lang="en-US" dirty="0"/>
          </a:p>
        </p:txBody>
      </p:sp>
      <p:cxnSp>
        <p:nvCxnSpPr>
          <p:cNvPr id="9" name="Straight Connector 8"/>
          <p:cNvCxnSpPr/>
          <p:nvPr userDrawn="1"/>
        </p:nvCxnSpPr>
        <p:spPr>
          <a:xfrm>
            <a:off x="704851" y="9186986"/>
            <a:ext cx="0" cy="742950"/>
          </a:xfrm>
          <a:prstGeom prst="line">
            <a:avLst/>
          </a:prstGeom>
          <a:ln w="63500">
            <a:solidFill>
              <a:srgbClr val="3EA1E2"/>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76300" y="9141930"/>
            <a:ext cx="2286000" cy="833061"/>
          </a:xfrm>
          <a:prstGeom prst="rect">
            <a:avLst/>
          </a:prstGeom>
        </p:spPr>
      </p:pic>
      <p:pic>
        <p:nvPicPr>
          <p:cNvPr id="13" name="Picture 12"/>
          <p:cNvPicPr>
            <a:picLocks noChangeAspect="1"/>
          </p:cNvPicPr>
          <p:nvPr userDrawn="1"/>
        </p:nvPicPr>
        <p:blipFill rotWithShape="1">
          <a:blip r:embed="rId3" cstate="print">
            <a:extLst>
              <a:ext uri="{28A0092B-C50C-407E-A947-70E740481C1C}">
                <a14:useLocalDpi xmlns:a14="http://schemas.microsoft.com/office/drawing/2010/main" val="0"/>
              </a:ext>
            </a:extLst>
          </a:blip>
          <a:srcRect l="22219" r="18527"/>
          <a:stretch/>
        </p:blipFill>
        <p:spPr>
          <a:xfrm>
            <a:off x="9144000" y="-24848"/>
            <a:ext cx="9144000" cy="10286999"/>
          </a:xfrm>
          <a:prstGeom prst="rect">
            <a:avLst/>
          </a:prstGeom>
          <a:ln>
            <a:noFill/>
          </a:ln>
        </p:spPr>
      </p:pic>
      <p:sp>
        <p:nvSpPr>
          <p:cNvPr id="14" name="Picture Placeholder 2"/>
          <p:cNvSpPr>
            <a:spLocks noGrp="1"/>
          </p:cNvSpPr>
          <p:nvPr>
            <p:ph type="pic" sz="quarter" idx="14" hasCustomPrompt="1"/>
          </p:nvPr>
        </p:nvSpPr>
        <p:spPr>
          <a:xfrm>
            <a:off x="6248400" y="9060591"/>
            <a:ext cx="2362200" cy="914400"/>
          </a:xfrm>
          <a:prstGeom prst="rect">
            <a:avLst/>
          </a:prstGeom>
        </p:spPr>
        <p:txBody>
          <a:bodyPr anchor="ctr"/>
          <a:lstStyle>
            <a:lvl1pPr marL="0" indent="0" algn="ctr">
              <a:buNone/>
              <a:defRPr sz="1800"/>
            </a:lvl1pPr>
          </a:lstStyle>
          <a:p>
            <a:r>
              <a:rPr lang="es-ES" dirty="0"/>
              <a:t>Añadir logo de cliente</a:t>
            </a:r>
          </a:p>
        </p:txBody>
      </p:sp>
    </p:spTree>
    <p:extLst>
      <p:ext uri="{BB962C8B-B14F-4D97-AF65-F5344CB8AC3E}">
        <p14:creationId xmlns:p14="http://schemas.microsoft.com/office/powerpoint/2010/main" val="501970461"/>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extLst>
    <p:ext uri="{DCECCB84-F9BA-43D5-87BE-67443E8EF086}">
      <p15:sldGuideLst xmlns:p15="http://schemas.microsoft.com/office/powerpoint/2012/main">
        <p15:guide id="1" pos="57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ntregables_Contenido_01">
    <p:spTree>
      <p:nvGrpSpPr>
        <p:cNvPr id="1" name=""/>
        <p:cNvGrpSpPr/>
        <p:nvPr/>
      </p:nvGrpSpPr>
      <p:grpSpPr>
        <a:xfrm>
          <a:off x="0" y="0"/>
          <a:ext cx="0" cy="0"/>
          <a:chOff x="0" y="0"/>
          <a:chExt cx="0" cy="0"/>
        </a:xfrm>
      </p:grpSpPr>
      <p:cxnSp>
        <p:nvCxnSpPr>
          <p:cNvPr id="10" name="Straight Connector 9"/>
          <p:cNvCxnSpPr/>
          <p:nvPr userDrawn="1"/>
        </p:nvCxnSpPr>
        <p:spPr>
          <a:xfrm>
            <a:off x="704851"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 name="TextBox 5"/>
          <p:cNvSpPr txBox="1"/>
          <p:nvPr userDrawn="1"/>
        </p:nvSpPr>
        <p:spPr>
          <a:xfrm>
            <a:off x="838201" y="842361"/>
            <a:ext cx="15163799" cy="715581"/>
          </a:xfrm>
          <a:prstGeom prst="rect">
            <a:avLst/>
          </a:prstGeom>
          <a:noFill/>
        </p:spPr>
        <p:txBody>
          <a:bodyPr wrap="square" rtlCol="0">
            <a:spAutoFit/>
          </a:bodyPr>
          <a:lstStyle/>
          <a:p>
            <a:pPr marL="0" marR="0" lvl="0" indent="0" algn="l" defTabSz="1371600" rtl="0" eaLnBrk="1" fontAlgn="auto" latinLnBrk="0" hangingPunct="1">
              <a:lnSpc>
                <a:spcPct val="90000"/>
              </a:lnSpc>
              <a:spcBef>
                <a:spcPct val="0"/>
              </a:spcBef>
              <a:spcAft>
                <a:spcPts val="0"/>
              </a:spcAft>
              <a:buClrTx/>
              <a:buSzTx/>
              <a:buFontTx/>
              <a:buNone/>
              <a:tabLst/>
              <a:defRPr/>
            </a:pPr>
            <a:r>
              <a:rPr lang="es-ES" sz="4500" b="1" kern="1200" dirty="0">
                <a:solidFill>
                  <a:schemeClr val="tx1"/>
                </a:solidFill>
                <a:latin typeface="+mj-lt"/>
                <a:ea typeface="Roboto Condensed" panose="02000000000000000000" pitchFamily="2" charset="0"/>
                <a:cs typeface="+mn-cs"/>
              </a:rPr>
              <a:t>Entregables</a:t>
            </a:r>
          </a:p>
        </p:txBody>
      </p:sp>
      <p:sp>
        <p:nvSpPr>
          <p:cNvPr id="20" name="Text Placeholder 19"/>
          <p:cNvSpPr>
            <a:spLocks noGrp="1"/>
          </p:cNvSpPr>
          <p:nvPr>
            <p:ph type="body" sz="quarter" idx="13" hasCustomPrompt="1"/>
          </p:nvPr>
        </p:nvSpPr>
        <p:spPr>
          <a:xfrm>
            <a:off x="2286000" y="2743200"/>
            <a:ext cx="13716000" cy="5524500"/>
          </a:xfrm>
          <a:prstGeom prst="rect">
            <a:avLst/>
          </a:prstGeom>
        </p:spPr>
        <p:txBody>
          <a:bodyPr/>
          <a:lstStyle>
            <a:lvl1pPr marL="0" indent="0" algn="l" defTabSz="1371600" rtl="0" eaLnBrk="1" latinLnBrk="0" hangingPunct="1">
              <a:buNone/>
              <a:defRPr lang="en-US" sz="2000" kern="1200" dirty="0" smtClean="0">
                <a:solidFill>
                  <a:schemeClr val="tx1">
                    <a:lumMod val="75000"/>
                    <a:lumOff val="25000"/>
                  </a:schemeClr>
                </a:solidFill>
                <a:latin typeface="+mn-lt"/>
                <a:ea typeface="+mn-ea"/>
                <a:cs typeface="+mn-cs"/>
              </a:defRPr>
            </a:lvl1pPr>
            <a:lvl2pPr marL="685800" indent="0">
              <a:buFont typeface="Arial" panose="020B0604020202020204" pitchFamily="34" charset="0"/>
              <a:buNone/>
              <a:defRPr/>
            </a:lvl2pPr>
          </a:lstStyle>
          <a:p>
            <a:pPr lvl="0"/>
            <a:r>
              <a:rPr lang="en-US" dirty="0" err="1"/>
              <a:t>Editar</a:t>
            </a:r>
            <a:r>
              <a:rPr lang="en-US" dirty="0"/>
              <a:t> </a:t>
            </a:r>
            <a:r>
              <a:rPr lang="en-US" dirty="0" err="1"/>
              <a:t>texto</a:t>
            </a:r>
            <a:endParaRPr lang="en-US" dirty="0"/>
          </a:p>
        </p:txBody>
      </p:sp>
      <p:sp>
        <p:nvSpPr>
          <p:cNvPr id="8" name="Picture Placeholder 7"/>
          <p:cNvSpPr>
            <a:spLocks noGrp="1"/>
          </p:cNvSpPr>
          <p:nvPr>
            <p:ph type="pic" sz="quarter" idx="19" hasCustomPrompt="1"/>
          </p:nvPr>
        </p:nvSpPr>
        <p:spPr>
          <a:xfrm>
            <a:off x="15240000" y="9059779"/>
            <a:ext cx="2362200" cy="914400"/>
          </a:xfrm>
          <a:prstGeom prst="rect">
            <a:avLst/>
          </a:prstGeom>
        </p:spPr>
        <p:txBody>
          <a:bodyPr anchor="ctr"/>
          <a:lstStyle>
            <a:lvl1pPr marL="0" indent="0" algn="ctr">
              <a:buNone/>
              <a:defRPr sz="1800"/>
            </a:lvl1pPr>
          </a:lstStyle>
          <a:p>
            <a:r>
              <a:rPr lang="es-ES" dirty="0"/>
              <a:t>Añadir logo de cliente</a:t>
            </a:r>
          </a:p>
        </p:txBody>
      </p:sp>
    </p:spTree>
    <p:extLst>
      <p:ext uri="{BB962C8B-B14F-4D97-AF65-F5344CB8AC3E}">
        <p14:creationId xmlns:p14="http://schemas.microsoft.com/office/powerpoint/2010/main" val="881728752"/>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4.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theme" Target="../theme/theme2.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50.xml"/><Relationship Id="rId18" Type="http://schemas.openxmlformats.org/officeDocument/2006/relationships/slideLayout" Target="../slideLayouts/slideLayout55.xml"/><Relationship Id="rId26" Type="http://schemas.openxmlformats.org/officeDocument/2006/relationships/slideLayout" Target="../slideLayouts/slideLayout63.xml"/><Relationship Id="rId39" Type="http://schemas.openxmlformats.org/officeDocument/2006/relationships/vmlDrawing" Target="../drawings/vmlDrawing1.vml"/><Relationship Id="rId3" Type="http://schemas.openxmlformats.org/officeDocument/2006/relationships/slideLayout" Target="../slideLayouts/slideLayout40.xml"/><Relationship Id="rId21" Type="http://schemas.openxmlformats.org/officeDocument/2006/relationships/slideLayout" Target="../slideLayouts/slideLayout58.xml"/><Relationship Id="rId34" Type="http://schemas.openxmlformats.org/officeDocument/2006/relationships/slideLayout" Target="../slideLayouts/slideLayout71.xml"/><Relationship Id="rId42" Type="http://schemas.openxmlformats.org/officeDocument/2006/relationships/image" Target="../media/image12.emf"/><Relationship Id="rId47" Type="http://schemas.openxmlformats.org/officeDocument/2006/relationships/oleObject" Target="../embeddings/oleObject4.bin"/><Relationship Id="rId50" Type="http://schemas.openxmlformats.org/officeDocument/2006/relationships/image" Target="../media/image16.emf"/><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5" Type="http://schemas.openxmlformats.org/officeDocument/2006/relationships/slideLayout" Target="../slideLayouts/slideLayout62.xml"/><Relationship Id="rId33" Type="http://schemas.openxmlformats.org/officeDocument/2006/relationships/slideLayout" Target="../slideLayouts/slideLayout70.xml"/><Relationship Id="rId38" Type="http://schemas.openxmlformats.org/officeDocument/2006/relationships/theme" Target="../theme/theme3.xml"/><Relationship Id="rId46" Type="http://schemas.openxmlformats.org/officeDocument/2006/relationships/image" Target="../media/image14.emf"/><Relationship Id="rId2" Type="http://schemas.openxmlformats.org/officeDocument/2006/relationships/slideLayout" Target="../slideLayouts/slideLayout39.xml"/><Relationship Id="rId16" Type="http://schemas.openxmlformats.org/officeDocument/2006/relationships/slideLayout" Target="../slideLayouts/slideLayout53.xml"/><Relationship Id="rId20" Type="http://schemas.openxmlformats.org/officeDocument/2006/relationships/slideLayout" Target="../slideLayouts/slideLayout57.xml"/><Relationship Id="rId29" Type="http://schemas.openxmlformats.org/officeDocument/2006/relationships/slideLayout" Target="../slideLayouts/slideLayout66.xml"/><Relationship Id="rId41" Type="http://schemas.openxmlformats.org/officeDocument/2006/relationships/oleObject" Target="../embeddings/oleObject1.bin"/><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24" Type="http://schemas.openxmlformats.org/officeDocument/2006/relationships/slideLayout" Target="../slideLayouts/slideLayout61.xml"/><Relationship Id="rId32" Type="http://schemas.openxmlformats.org/officeDocument/2006/relationships/slideLayout" Target="../slideLayouts/slideLayout69.xml"/><Relationship Id="rId37" Type="http://schemas.openxmlformats.org/officeDocument/2006/relationships/slideLayout" Target="../slideLayouts/slideLayout74.xml"/><Relationship Id="rId40" Type="http://schemas.openxmlformats.org/officeDocument/2006/relationships/image" Target="../media/image17.emf"/><Relationship Id="rId45" Type="http://schemas.openxmlformats.org/officeDocument/2006/relationships/oleObject" Target="../embeddings/oleObject3.bin"/><Relationship Id="rId5" Type="http://schemas.openxmlformats.org/officeDocument/2006/relationships/slideLayout" Target="../slideLayouts/slideLayout42.xml"/><Relationship Id="rId15" Type="http://schemas.openxmlformats.org/officeDocument/2006/relationships/slideLayout" Target="../slideLayouts/slideLayout52.xml"/><Relationship Id="rId23" Type="http://schemas.openxmlformats.org/officeDocument/2006/relationships/slideLayout" Target="../slideLayouts/slideLayout60.xml"/><Relationship Id="rId28" Type="http://schemas.openxmlformats.org/officeDocument/2006/relationships/slideLayout" Target="../slideLayouts/slideLayout65.xml"/><Relationship Id="rId36" Type="http://schemas.openxmlformats.org/officeDocument/2006/relationships/slideLayout" Target="../slideLayouts/slideLayout73.xml"/><Relationship Id="rId49" Type="http://schemas.openxmlformats.org/officeDocument/2006/relationships/oleObject" Target="../embeddings/oleObject5.bin"/><Relationship Id="rId10" Type="http://schemas.openxmlformats.org/officeDocument/2006/relationships/slideLayout" Target="../slideLayouts/slideLayout47.xml"/><Relationship Id="rId19" Type="http://schemas.openxmlformats.org/officeDocument/2006/relationships/slideLayout" Target="../slideLayouts/slideLayout56.xml"/><Relationship Id="rId31" Type="http://schemas.openxmlformats.org/officeDocument/2006/relationships/slideLayout" Target="../slideLayouts/slideLayout68.xml"/><Relationship Id="rId44" Type="http://schemas.openxmlformats.org/officeDocument/2006/relationships/image" Target="../media/image13.emf"/><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 Id="rId22" Type="http://schemas.openxmlformats.org/officeDocument/2006/relationships/slideLayout" Target="../slideLayouts/slideLayout59.xml"/><Relationship Id="rId27" Type="http://schemas.openxmlformats.org/officeDocument/2006/relationships/slideLayout" Target="../slideLayouts/slideLayout64.xml"/><Relationship Id="rId30" Type="http://schemas.openxmlformats.org/officeDocument/2006/relationships/slideLayout" Target="../slideLayouts/slideLayout67.xml"/><Relationship Id="rId35" Type="http://schemas.openxmlformats.org/officeDocument/2006/relationships/slideLayout" Target="../slideLayouts/slideLayout72.xml"/><Relationship Id="rId43" Type="http://schemas.openxmlformats.org/officeDocument/2006/relationships/oleObject" Target="../embeddings/oleObject2.bin"/><Relationship Id="rId48" Type="http://schemas.openxmlformats.org/officeDocument/2006/relationships/image" Target="../media/image15.emf"/><Relationship Id="rId8" Type="http://schemas.openxmlformats.org/officeDocument/2006/relationships/slideLayout" Target="../slideLayouts/slideLayout45.xml"/><Relationship Id="rId51" Type="http://schemas.openxmlformats.org/officeDocument/2006/relationships/oleObject" Target="../embeddings/oleObject6.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704851" y="9186986"/>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876300" y="9141930"/>
            <a:ext cx="2286000" cy="833061"/>
          </a:xfrm>
          <a:prstGeom prst="rect">
            <a:avLst/>
          </a:prstGeom>
        </p:spPr>
      </p:pic>
    </p:spTree>
    <p:extLst>
      <p:ext uri="{BB962C8B-B14F-4D97-AF65-F5344CB8AC3E}">
        <p14:creationId xmlns:p14="http://schemas.microsoft.com/office/powerpoint/2010/main" val="3249177097"/>
      </p:ext>
    </p:extLst>
  </p:cSld>
  <p:clrMap bg1="lt1" tx1="dk1" bg2="lt2" tx2="dk2" accent1="accent1" accent2="accent2" accent3="accent3" accent4="accent4" accent5="accent5" accent6="accent6" hlink="hlink" folHlink="folHlink"/>
  <p:sldLayoutIdLst>
    <p:sldLayoutId id="2147484019" r:id="rId1"/>
    <p:sldLayoutId id="2147484020" r:id="rId2"/>
    <p:sldLayoutId id="2147484021" r:id="rId3"/>
    <p:sldLayoutId id="2147484022" r:id="rId4"/>
    <p:sldLayoutId id="2147484023" r:id="rId5"/>
    <p:sldLayoutId id="2147484024" r:id="rId6"/>
    <p:sldLayoutId id="2147484025" r:id="rId7"/>
    <p:sldLayoutId id="2147484026" r:id="rId8"/>
    <p:sldLayoutId id="2147484027" r:id="rId9"/>
    <p:sldLayoutId id="2147484028" r:id="rId10"/>
    <p:sldLayoutId id="2147484029" r:id="rId11"/>
    <p:sldLayoutId id="2147484030" r:id="rId12"/>
    <p:sldLayoutId id="2147484031" r:id="rId13"/>
    <p:sldLayoutId id="2147484032" r:id="rId14"/>
    <p:sldLayoutId id="2147484033" r:id="rId15"/>
    <p:sldLayoutId id="2147484102" r:id="rId16"/>
    <p:sldLayoutId id="2147484103" r:id="rId17"/>
    <p:sldLayoutId id="2147484104" r:id="rId18"/>
    <p:sldLayoutId id="2147484105" r:id="rId19"/>
    <p:sldLayoutId id="2147484106" r:id="rId20"/>
    <p:sldLayoutId id="2147484107" r:id="rId21"/>
    <p:sldLayoutId id="2147484108" r:id="rId22"/>
    <p:sldLayoutId id="2147484109" r:id="rId23"/>
    <p:sldLayoutId id="2147484110" r:id="rId24"/>
    <p:sldLayoutId id="2147484111" r:id="rId25"/>
    <p:sldLayoutId id="2147484112" r:id="rId26"/>
  </p:sldLayoutIdLst>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7300" y="547688"/>
            <a:ext cx="15773400" cy="1989137"/>
          </a:xfrm>
          <a:prstGeom prst="rect">
            <a:avLst/>
          </a:prstGeom>
        </p:spPr>
        <p:txBody>
          <a:bodyPr vert="horz" lIns="91440" tIns="45720" rIns="91440" bIns="45720" rtlCol="0" anchor="ctr">
            <a:normAutofit/>
          </a:bodyPr>
          <a:lstStyle/>
          <a:p>
            <a:r>
              <a:rPr lang="en-US"/>
              <a:t>Click to edit Master title style</a:t>
            </a:r>
            <a:endParaRPr lang="es-ES"/>
          </a:p>
        </p:txBody>
      </p:sp>
      <p:sp>
        <p:nvSpPr>
          <p:cNvPr id="3" name="Text Placeholder 2"/>
          <p:cNvSpPr>
            <a:spLocks noGrp="1"/>
          </p:cNvSpPr>
          <p:nvPr>
            <p:ph type="body" idx="1"/>
          </p:nvPr>
        </p:nvSpPr>
        <p:spPr>
          <a:xfrm>
            <a:off x="1257300" y="2738438"/>
            <a:ext cx="15773400" cy="65278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Date Placeholder 3"/>
          <p:cNvSpPr>
            <a:spLocks noGrp="1"/>
          </p:cNvSpPr>
          <p:nvPr>
            <p:ph type="dt" sz="half" idx="2"/>
          </p:nvPr>
        </p:nvSpPr>
        <p:spPr>
          <a:xfrm>
            <a:off x="1257300" y="9534525"/>
            <a:ext cx="4114800" cy="547688"/>
          </a:xfrm>
          <a:prstGeom prst="rect">
            <a:avLst/>
          </a:prstGeom>
        </p:spPr>
        <p:txBody>
          <a:bodyPr vert="horz" lIns="91440" tIns="45720" rIns="91440" bIns="45720" rtlCol="0" anchor="ctr"/>
          <a:lstStyle>
            <a:lvl1pPr algn="l">
              <a:defRPr sz="1200">
                <a:solidFill>
                  <a:schemeClr val="tx1">
                    <a:tint val="75000"/>
                  </a:schemeClr>
                </a:solidFill>
              </a:defRPr>
            </a:lvl1pPr>
          </a:lstStyle>
          <a:p>
            <a:fld id="{8DC9272E-C837-469B-8831-86FFDC5FB3FB}" type="datetimeFigureOut">
              <a:rPr lang="es-ES" smtClean="0"/>
              <a:t>30/01/2020</a:t>
            </a:fld>
            <a:endParaRPr lang="es-ES"/>
          </a:p>
        </p:txBody>
      </p:sp>
      <p:sp>
        <p:nvSpPr>
          <p:cNvPr id="5" name="Footer Placeholder 4"/>
          <p:cNvSpPr>
            <a:spLocks noGrp="1"/>
          </p:cNvSpPr>
          <p:nvPr>
            <p:ph type="ftr" sz="quarter" idx="3"/>
          </p:nvPr>
        </p:nvSpPr>
        <p:spPr>
          <a:xfrm>
            <a:off x="6057900" y="9534525"/>
            <a:ext cx="6172200" cy="547688"/>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Slide Number Placeholder 5"/>
          <p:cNvSpPr>
            <a:spLocks noGrp="1"/>
          </p:cNvSpPr>
          <p:nvPr>
            <p:ph type="sldNum" sz="quarter" idx="4"/>
          </p:nvPr>
        </p:nvSpPr>
        <p:spPr>
          <a:xfrm>
            <a:off x="12915900" y="9534525"/>
            <a:ext cx="4114800" cy="547688"/>
          </a:xfrm>
          <a:prstGeom prst="rect">
            <a:avLst/>
          </a:prstGeom>
        </p:spPr>
        <p:txBody>
          <a:bodyPr vert="horz" lIns="91440" tIns="45720" rIns="91440" bIns="45720" rtlCol="0" anchor="ctr"/>
          <a:lstStyle>
            <a:lvl1pPr algn="r">
              <a:defRPr sz="1200">
                <a:solidFill>
                  <a:schemeClr val="tx1">
                    <a:tint val="75000"/>
                  </a:schemeClr>
                </a:solidFill>
              </a:defRPr>
            </a:lvl1pPr>
          </a:lstStyle>
          <a:p>
            <a:fld id="{DECEAD9E-7748-4219-8F82-0846C30E884B}" type="slidenum">
              <a:rPr lang="es-ES" smtClean="0"/>
              <a:t>‹Nº›</a:t>
            </a:fld>
            <a:endParaRPr lang="es-ES"/>
          </a:p>
        </p:txBody>
      </p:sp>
    </p:spTree>
    <p:extLst>
      <p:ext uri="{BB962C8B-B14F-4D97-AF65-F5344CB8AC3E}">
        <p14:creationId xmlns:p14="http://schemas.microsoft.com/office/powerpoint/2010/main" val="1447446793"/>
      </p:ext>
    </p:extLst>
  </p:cSld>
  <p:clrMap bg1="lt1" tx1="dk1" bg2="lt2" tx2="dk2" accent1="accent1" accent2="accent2" accent3="accent3" accent4="accent4" accent5="accent5" accent6="accent6" hlink="hlink" folHlink="folHlink"/>
  <p:sldLayoutIdLst>
    <p:sldLayoutId id="2147484115" r:id="rId1"/>
    <p:sldLayoutId id="2147484116" r:id="rId2"/>
    <p:sldLayoutId id="2147484117" r:id="rId3"/>
    <p:sldLayoutId id="2147484118" r:id="rId4"/>
    <p:sldLayoutId id="2147484119" r:id="rId5"/>
    <p:sldLayoutId id="2147484120" r:id="rId6"/>
    <p:sldLayoutId id="2147484121" r:id="rId7"/>
    <p:sldLayoutId id="2147484122" r:id="rId8"/>
    <p:sldLayoutId id="2147484123" r:id="rId9"/>
    <p:sldLayoutId id="2147484124" r:id="rId10"/>
    <p:sldLayoutId id="214748412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882395" y="685800"/>
            <a:ext cx="16527780" cy="830997"/>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876300" y="2153255"/>
            <a:ext cx="16527780" cy="2419124"/>
          </a:xfrm>
          <a:prstGeom prst="rect">
            <a:avLst/>
          </a:prstGeom>
        </p:spPr>
        <p:txBody>
          <a:bodyPr vert="horz" wrap="square" lIns="0" tIns="0" rIns="0" bIns="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8288000" cy="10287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877824" cy="877824"/>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ctr" defTabSz="1398708" fontAlgn="base">
              <a:lnSpc>
                <a:spcPct val="90000"/>
              </a:lnSpc>
              <a:spcBef>
                <a:spcPct val="0"/>
              </a:spcBef>
              <a:spcAft>
                <a:spcPct val="0"/>
              </a:spcAft>
            </a:pPr>
            <a:endParaRPr lang="en-US" sz="36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438912" cy="438912"/>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19456" rIns="274320" bIns="219456" numCol="1" spcCol="0" rtlCol="0" fromWordArt="0" anchor="t" anchorCtr="0" forceAA="0" compatLnSpc="1">
            <a:prstTxWarp prst="textNoShape">
              <a:avLst/>
            </a:prstTxWarp>
            <a:noAutofit/>
          </a:bodyPr>
          <a:lstStyle/>
          <a:p>
            <a:pPr algn="ctr" defTabSz="1398708" fontAlgn="base">
              <a:lnSpc>
                <a:spcPct val="90000"/>
              </a:lnSpc>
              <a:spcBef>
                <a:spcPct val="0"/>
              </a:spcBef>
              <a:spcAft>
                <a:spcPct val="0"/>
              </a:spcAft>
            </a:pPr>
            <a:endParaRPr lang="en-US" sz="36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40"/>
          <a:srcRect l="762"/>
          <a:stretch/>
        </p:blipFill>
        <p:spPr>
          <a:xfrm rot="5400000">
            <a:off x="14196750" y="4265660"/>
            <a:ext cx="10287000" cy="1755683"/>
          </a:xfrm>
          <a:prstGeom prst="rect">
            <a:avLst/>
          </a:prstGeom>
        </p:spPr>
      </p:pic>
      <p:sp>
        <p:nvSpPr>
          <p:cNvPr id="50" name="Text Placeholder 4">
            <a:extLst>
              <a:ext uri="{FF2B5EF4-FFF2-40B4-BE49-F238E27FC236}">
                <a16:creationId xmlns:a16="http://schemas.microsoft.com/office/drawing/2014/main" id="{DE648455-4F70-B242-BC20-F51C306A2253}"/>
              </a:ext>
            </a:extLst>
          </p:cNvPr>
          <p:cNvSpPr txBox="1">
            <a:spLocks/>
          </p:cNvSpPr>
          <p:nvPr userDrawn="1"/>
        </p:nvSpPr>
        <p:spPr>
          <a:xfrm>
            <a:off x="14904360" y="9568425"/>
            <a:ext cx="2940156" cy="369332"/>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l"/>
            <a:r>
              <a:rPr lang="en-US" sz="2400" dirty="0">
                <a:solidFill>
                  <a:srgbClr val="43444A"/>
                </a:solidFill>
                <a:latin typeface="Quicksand" pitchFamily="2" charset="0"/>
              </a:rPr>
              <a:t>#</a:t>
            </a:r>
            <a:r>
              <a:rPr lang="en-US" sz="2400" dirty="0" err="1">
                <a:solidFill>
                  <a:srgbClr val="43444A"/>
                </a:solidFill>
                <a:latin typeface="Quicksand" pitchFamily="2" charset="0"/>
              </a:rPr>
              <a:t>GlobalAIBootcamp</a:t>
            </a:r>
            <a:endParaRPr lang="en-US" sz="2400" dirty="0">
              <a:solidFill>
                <a:srgbClr val="43444A"/>
              </a:solidFill>
              <a:latin typeface="Quicksand" pitchFamily="2" charset="0"/>
            </a:endParaRPr>
          </a:p>
        </p:txBody>
      </p:sp>
      <p:graphicFrame>
        <p:nvGraphicFramePr>
          <p:cNvPr id="6" name="Objeto 5">
            <a:extLst>
              <a:ext uri="{FF2B5EF4-FFF2-40B4-BE49-F238E27FC236}">
                <a16:creationId xmlns:a16="http://schemas.microsoft.com/office/drawing/2014/main" id="{E20DAFC8-6D08-4AE7-97A9-CBB2DC0023E0}"/>
              </a:ext>
            </a:extLst>
          </p:cNvPr>
          <p:cNvGraphicFramePr>
            <a:graphicFrameLocks noChangeAspect="1"/>
          </p:cNvGraphicFramePr>
          <p:nvPr userDrawn="1"/>
        </p:nvGraphicFramePr>
        <p:xfrm>
          <a:off x="198064" y="-1512718"/>
          <a:ext cx="1356473" cy="1273868"/>
        </p:xfrm>
        <a:graphic>
          <a:graphicData uri="http://schemas.openxmlformats.org/presentationml/2006/ole">
            <mc:AlternateContent xmlns:mc="http://schemas.openxmlformats.org/markup-compatibility/2006">
              <mc:Choice xmlns:v="urn:schemas-microsoft-com:vml" Requires="v">
                <p:oleObj spid="_x0000_s1188" name="CorelDRAW" r:id="rId41" imgW="1486020" imgH="1396161" progId="CorelDraw.Graphic.21">
                  <p:embed/>
                </p:oleObj>
              </mc:Choice>
              <mc:Fallback>
                <p:oleObj name="CorelDRAW" r:id="rId41" imgW="1486020" imgH="1396161" progId="CorelDraw.Graphic.21">
                  <p:embed/>
                  <p:pic>
                    <p:nvPicPr>
                      <p:cNvPr id="6" name="Objeto 5">
                        <a:extLst>
                          <a:ext uri="{FF2B5EF4-FFF2-40B4-BE49-F238E27FC236}">
                            <a16:creationId xmlns:a16="http://schemas.microsoft.com/office/drawing/2014/main" id="{E20DAFC8-6D08-4AE7-97A9-CBB2DC0023E0}"/>
                          </a:ext>
                        </a:extLst>
                      </p:cNvPr>
                      <p:cNvPicPr/>
                      <p:nvPr/>
                    </p:nvPicPr>
                    <p:blipFill>
                      <a:blip r:embed="rId42"/>
                      <a:stretch>
                        <a:fillRect/>
                      </a:stretch>
                    </p:blipFill>
                    <p:spPr>
                      <a:xfrm>
                        <a:off x="198064" y="-1512718"/>
                        <a:ext cx="1356473" cy="1273868"/>
                      </a:xfrm>
                      <a:prstGeom prst="rect">
                        <a:avLst/>
                      </a:prstGeom>
                    </p:spPr>
                  </p:pic>
                </p:oleObj>
              </mc:Fallback>
            </mc:AlternateContent>
          </a:graphicData>
        </a:graphic>
      </p:graphicFrame>
      <p:graphicFrame>
        <p:nvGraphicFramePr>
          <p:cNvPr id="8" name="Objeto 7">
            <a:extLst>
              <a:ext uri="{FF2B5EF4-FFF2-40B4-BE49-F238E27FC236}">
                <a16:creationId xmlns:a16="http://schemas.microsoft.com/office/drawing/2014/main" id="{E5207489-D2B9-4157-BF70-0D00443C86CA}"/>
              </a:ext>
            </a:extLst>
          </p:cNvPr>
          <p:cNvGraphicFramePr>
            <a:graphicFrameLocks noChangeAspect="1"/>
          </p:cNvGraphicFramePr>
          <p:nvPr userDrawn="1"/>
        </p:nvGraphicFramePr>
        <p:xfrm>
          <a:off x="1755648" y="-1457126"/>
          <a:ext cx="1356474" cy="1273869"/>
        </p:xfrm>
        <a:graphic>
          <a:graphicData uri="http://schemas.openxmlformats.org/presentationml/2006/ole">
            <mc:AlternateContent xmlns:mc="http://schemas.openxmlformats.org/markup-compatibility/2006">
              <mc:Choice xmlns:v="urn:schemas-microsoft-com:vml" Requires="v">
                <p:oleObj spid="_x0000_s1189" name="CorelDRAW" r:id="rId43" imgW="1486020" imgH="1396161" progId="CorelDraw.Graphic.21">
                  <p:embed/>
                </p:oleObj>
              </mc:Choice>
              <mc:Fallback>
                <p:oleObj name="CorelDRAW" r:id="rId43" imgW="1486020" imgH="1396161" progId="CorelDraw.Graphic.21">
                  <p:embed/>
                  <p:pic>
                    <p:nvPicPr>
                      <p:cNvPr id="8" name="Objeto 7">
                        <a:extLst>
                          <a:ext uri="{FF2B5EF4-FFF2-40B4-BE49-F238E27FC236}">
                            <a16:creationId xmlns:a16="http://schemas.microsoft.com/office/drawing/2014/main" id="{E5207489-D2B9-4157-BF70-0D00443C86CA}"/>
                          </a:ext>
                        </a:extLst>
                      </p:cNvPr>
                      <p:cNvPicPr/>
                      <p:nvPr/>
                    </p:nvPicPr>
                    <p:blipFill>
                      <a:blip r:embed="rId44"/>
                      <a:stretch>
                        <a:fillRect/>
                      </a:stretch>
                    </p:blipFill>
                    <p:spPr>
                      <a:xfrm>
                        <a:off x="1755648" y="-1457126"/>
                        <a:ext cx="1356474" cy="1273869"/>
                      </a:xfrm>
                      <a:prstGeom prst="rect">
                        <a:avLst/>
                      </a:prstGeom>
                    </p:spPr>
                  </p:pic>
                </p:oleObj>
              </mc:Fallback>
            </mc:AlternateContent>
          </a:graphicData>
        </a:graphic>
      </p:graphicFrame>
      <p:graphicFrame>
        <p:nvGraphicFramePr>
          <p:cNvPr id="51" name="Objeto 50">
            <a:extLst>
              <a:ext uri="{FF2B5EF4-FFF2-40B4-BE49-F238E27FC236}">
                <a16:creationId xmlns:a16="http://schemas.microsoft.com/office/drawing/2014/main" id="{91D93BB6-13B2-429F-A718-D2764950A601}"/>
              </a:ext>
            </a:extLst>
          </p:cNvPr>
          <p:cNvGraphicFramePr>
            <a:graphicFrameLocks noChangeAspect="1"/>
          </p:cNvGraphicFramePr>
          <p:nvPr userDrawn="1"/>
        </p:nvGraphicFramePr>
        <p:xfrm>
          <a:off x="3602834" y="-1063508"/>
          <a:ext cx="4583226" cy="612723"/>
        </p:xfrm>
        <a:graphic>
          <a:graphicData uri="http://schemas.openxmlformats.org/presentationml/2006/ole">
            <mc:AlternateContent xmlns:mc="http://schemas.openxmlformats.org/markup-compatibility/2006">
              <mc:Choice xmlns:v="urn:schemas-microsoft-com:vml" Requires="v">
                <p:oleObj spid="_x0000_s1190" name="CorelDRAW" r:id="rId45" imgW="10437565" imgH="1396161" progId="CorelDraw.Graphic.21">
                  <p:embed/>
                </p:oleObj>
              </mc:Choice>
              <mc:Fallback>
                <p:oleObj name="CorelDRAW" r:id="rId45" imgW="10437565" imgH="1396161" progId="CorelDraw.Graphic.21">
                  <p:embed/>
                  <p:pic>
                    <p:nvPicPr>
                      <p:cNvPr id="51" name="Objeto 50">
                        <a:extLst>
                          <a:ext uri="{FF2B5EF4-FFF2-40B4-BE49-F238E27FC236}">
                            <a16:creationId xmlns:a16="http://schemas.microsoft.com/office/drawing/2014/main" id="{91D93BB6-13B2-429F-A718-D2764950A601}"/>
                          </a:ext>
                        </a:extLst>
                      </p:cNvPr>
                      <p:cNvPicPr/>
                      <p:nvPr/>
                    </p:nvPicPr>
                    <p:blipFill>
                      <a:blip r:embed="rId46"/>
                      <a:stretch>
                        <a:fillRect/>
                      </a:stretch>
                    </p:blipFill>
                    <p:spPr>
                      <a:xfrm>
                        <a:off x="3602834" y="-1063508"/>
                        <a:ext cx="4583226" cy="612723"/>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80529A44-97F2-4CF3-BF21-17DEA50D54E5}"/>
              </a:ext>
            </a:extLst>
          </p:cNvPr>
          <p:cNvGraphicFramePr>
            <a:graphicFrameLocks noChangeAspect="1"/>
          </p:cNvGraphicFramePr>
          <p:nvPr userDrawn="1"/>
        </p:nvGraphicFramePr>
        <p:xfrm>
          <a:off x="8625791" y="-1063513"/>
          <a:ext cx="4583226" cy="644174"/>
        </p:xfrm>
        <a:graphic>
          <a:graphicData uri="http://schemas.openxmlformats.org/presentationml/2006/ole">
            <mc:AlternateContent xmlns:mc="http://schemas.openxmlformats.org/markup-compatibility/2006">
              <mc:Choice xmlns:v="urn:schemas-microsoft-com:vml" Requires="v">
                <p:oleObj spid="_x0000_s1191" name="CorelDRAW" r:id="rId47" imgW="9928182" imgH="1396161" progId="CorelDraw.Graphic.21">
                  <p:embed/>
                </p:oleObj>
              </mc:Choice>
              <mc:Fallback>
                <p:oleObj name="CorelDRAW" r:id="rId47" imgW="9928182" imgH="1396161" progId="CorelDraw.Graphic.21">
                  <p:embed/>
                  <p:pic>
                    <p:nvPicPr>
                      <p:cNvPr id="52" name="Objeto 51">
                        <a:extLst>
                          <a:ext uri="{FF2B5EF4-FFF2-40B4-BE49-F238E27FC236}">
                            <a16:creationId xmlns:a16="http://schemas.microsoft.com/office/drawing/2014/main" id="{80529A44-97F2-4CF3-BF21-17DEA50D54E5}"/>
                          </a:ext>
                        </a:extLst>
                      </p:cNvPr>
                      <p:cNvPicPr/>
                      <p:nvPr/>
                    </p:nvPicPr>
                    <p:blipFill>
                      <a:blip r:embed="rId48"/>
                      <a:stretch>
                        <a:fillRect/>
                      </a:stretch>
                    </p:blipFill>
                    <p:spPr>
                      <a:xfrm>
                        <a:off x="8625791" y="-1063513"/>
                        <a:ext cx="4583226" cy="644174"/>
                      </a:xfrm>
                      <a:prstGeom prst="rect">
                        <a:avLst/>
                      </a:prstGeom>
                    </p:spPr>
                  </p:pic>
                </p:oleObj>
              </mc:Fallback>
            </mc:AlternateContent>
          </a:graphicData>
        </a:graphic>
      </p:graphicFrame>
      <p:graphicFrame>
        <p:nvGraphicFramePr>
          <p:cNvPr id="54" name="Objeto 53">
            <a:extLst>
              <a:ext uri="{FF2B5EF4-FFF2-40B4-BE49-F238E27FC236}">
                <a16:creationId xmlns:a16="http://schemas.microsoft.com/office/drawing/2014/main" id="{A9762D08-89D9-4C40-B82F-3649199BCFE3}"/>
              </a:ext>
            </a:extLst>
          </p:cNvPr>
          <p:cNvGraphicFramePr>
            <a:graphicFrameLocks noChangeAspect="1"/>
          </p:cNvGraphicFramePr>
          <p:nvPr userDrawn="1"/>
        </p:nvGraphicFramePr>
        <p:xfrm>
          <a:off x="13441136" y="-1317750"/>
          <a:ext cx="1148862" cy="1078899"/>
        </p:xfrm>
        <a:graphic>
          <a:graphicData uri="http://schemas.openxmlformats.org/presentationml/2006/ole">
            <mc:AlternateContent xmlns:mc="http://schemas.openxmlformats.org/markup-compatibility/2006">
              <mc:Choice xmlns:v="urn:schemas-microsoft-com:vml" Requires="v">
                <p:oleObj spid="_x0000_s1192" name="CorelDRAW" r:id="rId49" imgW="1486020" imgH="1396161" progId="CorelDraw.Graphic.21">
                  <p:embed/>
                </p:oleObj>
              </mc:Choice>
              <mc:Fallback>
                <p:oleObj name="CorelDRAW" r:id="rId49" imgW="1486020" imgH="1396161" progId="CorelDraw.Graphic.21">
                  <p:embed/>
                  <p:pic>
                    <p:nvPicPr>
                      <p:cNvPr id="54" name="Objeto 53">
                        <a:extLst>
                          <a:ext uri="{FF2B5EF4-FFF2-40B4-BE49-F238E27FC236}">
                            <a16:creationId xmlns:a16="http://schemas.microsoft.com/office/drawing/2014/main" id="{A9762D08-89D9-4C40-B82F-3649199BCFE3}"/>
                          </a:ext>
                        </a:extLst>
                      </p:cNvPr>
                      <p:cNvPicPr/>
                      <p:nvPr/>
                    </p:nvPicPr>
                    <p:blipFill>
                      <a:blip r:embed="rId50"/>
                      <a:stretch>
                        <a:fillRect/>
                      </a:stretch>
                    </p:blipFill>
                    <p:spPr>
                      <a:xfrm>
                        <a:off x="13441136" y="-1317750"/>
                        <a:ext cx="1148862" cy="1078899"/>
                      </a:xfrm>
                      <a:prstGeom prst="rect">
                        <a:avLst/>
                      </a:prstGeom>
                    </p:spPr>
                  </p:pic>
                </p:oleObj>
              </mc:Fallback>
            </mc:AlternateContent>
          </a:graphicData>
        </a:graphic>
      </p:graphicFrame>
      <p:graphicFrame>
        <p:nvGraphicFramePr>
          <p:cNvPr id="57" name="Objeto 56">
            <a:extLst>
              <a:ext uri="{FF2B5EF4-FFF2-40B4-BE49-F238E27FC236}">
                <a16:creationId xmlns:a16="http://schemas.microsoft.com/office/drawing/2014/main" id="{5F04144C-7454-4A18-A563-17CB18200F5E}"/>
              </a:ext>
            </a:extLst>
          </p:cNvPr>
          <p:cNvGraphicFramePr>
            <a:graphicFrameLocks noChangeAspect="1"/>
          </p:cNvGraphicFramePr>
          <p:nvPr userDrawn="1"/>
        </p:nvGraphicFramePr>
        <p:xfrm>
          <a:off x="445010" y="9418379"/>
          <a:ext cx="3695307" cy="519377"/>
        </p:xfrm>
        <a:graphic>
          <a:graphicData uri="http://schemas.openxmlformats.org/presentationml/2006/ole">
            <mc:AlternateContent xmlns:mc="http://schemas.openxmlformats.org/markup-compatibility/2006">
              <mc:Choice xmlns:v="urn:schemas-microsoft-com:vml" Requires="v">
                <p:oleObj spid="_x0000_s1193" name="CorelDRAW" r:id="rId51" imgW="9928182" imgH="1396161" progId="CorelDraw.Graphic.21">
                  <p:embed/>
                </p:oleObj>
              </mc:Choice>
              <mc:Fallback>
                <p:oleObj name="CorelDRAW" r:id="rId51" imgW="9928182" imgH="1396161" progId="CorelDraw.Graphic.21">
                  <p:embed/>
                  <p:pic>
                    <p:nvPicPr>
                      <p:cNvPr id="57" name="Objeto 56">
                        <a:extLst>
                          <a:ext uri="{FF2B5EF4-FFF2-40B4-BE49-F238E27FC236}">
                            <a16:creationId xmlns:a16="http://schemas.microsoft.com/office/drawing/2014/main" id="{5F04144C-7454-4A18-A563-17CB18200F5E}"/>
                          </a:ext>
                        </a:extLst>
                      </p:cNvPr>
                      <p:cNvPicPr/>
                      <p:nvPr/>
                    </p:nvPicPr>
                    <p:blipFill>
                      <a:blip r:embed="rId48"/>
                      <a:stretch>
                        <a:fillRect/>
                      </a:stretch>
                    </p:blipFill>
                    <p:spPr>
                      <a:xfrm>
                        <a:off x="445010" y="9418379"/>
                        <a:ext cx="3695307" cy="519377"/>
                      </a:xfrm>
                      <a:prstGeom prst="rect">
                        <a:avLst/>
                      </a:prstGeom>
                    </p:spPr>
                  </p:pic>
                </p:oleObj>
              </mc:Fallback>
            </mc:AlternateContent>
          </a:graphicData>
        </a:graphic>
      </p:graphicFrame>
    </p:spTree>
    <p:extLst>
      <p:ext uri="{BB962C8B-B14F-4D97-AF65-F5344CB8AC3E}">
        <p14:creationId xmlns:p14="http://schemas.microsoft.com/office/powerpoint/2010/main" val="1047015547"/>
      </p:ext>
    </p:extLst>
  </p:cSld>
  <p:clrMap bg1="lt1" tx1="dk1" bg2="lt2" tx2="dk2" accent1="accent1" accent2="accent2" accent3="accent3" accent4="accent4" accent5="accent5" accent6="accent6" hlink="hlink" folHlink="folHlink"/>
  <p:sldLayoutIdLst>
    <p:sldLayoutId id="2147484127" r:id="rId1"/>
    <p:sldLayoutId id="2147484128" r:id="rId2"/>
    <p:sldLayoutId id="2147484129" r:id="rId3"/>
    <p:sldLayoutId id="2147484130" r:id="rId4"/>
    <p:sldLayoutId id="2147484131" r:id="rId5"/>
    <p:sldLayoutId id="2147484132" r:id="rId6"/>
    <p:sldLayoutId id="2147484133" r:id="rId7"/>
    <p:sldLayoutId id="2147484134" r:id="rId8"/>
    <p:sldLayoutId id="2147484135" r:id="rId9"/>
    <p:sldLayoutId id="2147484136" r:id="rId10"/>
    <p:sldLayoutId id="2147484137" r:id="rId11"/>
    <p:sldLayoutId id="2147484138" r:id="rId12"/>
    <p:sldLayoutId id="2147484139" r:id="rId13"/>
    <p:sldLayoutId id="2147484140" r:id="rId14"/>
    <p:sldLayoutId id="2147484141" r:id="rId15"/>
    <p:sldLayoutId id="2147484142" r:id="rId16"/>
    <p:sldLayoutId id="2147484143" r:id="rId17"/>
    <p:sldLayoutId id="2147484144" r:id="rId18"/>
    <p:sldLayoutId id="2147484145" r:id="rId19"/>
    <p:sldLayoutId id="2147484146" r:id="rId20"/>
    <p:sldLayoutId id="2147484147" r:id="rId21"/>
    <p:sldLayoutId id="2147484148" r:id="rId22"/>
    <p:sldLayoutId id="2147484149" r:id="rId23"/>
    <p:sldLayoutId id="2147484150" r:id="rId24"/>
    <p:sldLayoutId id="2147484151" r:id="rId25"/>
    <p:sldLayoutId id="2147484152" r:id="rId26"/>
    <p:sldLayoutId id="2147484153" r:id="rId27"/>
    <p:sldLayoutId id="2147484154" r:id="rId28"/>
    <p:sldLayoutId id="2147484155" r:id="rId29"/>
    <p:sldLayoutId id="2147484156" r:id="rId30"/>
    <p:sldLayoutId id="2147484157" r:id="rId31"/>
    <p:sldLayoutId id="2147484158" r:id="rId32"/>
    <p:sldLayoutId id="2147484159" r:id="rId33"/>
    <p:sldLayoutId id="2147484160" r:id="rId34"/>
    <p:sldLayoutId id="2147484161" r:id="rId35"/>
    <p:sldLayoutId id="2147484162" r:id="rId36"/>
    <p:sldLayoutId id="2147484163" r:id="rId37"/>
  </p:sldLayoutIdLst>
  <p:transition>
    <p:fade/>
  </p:transition>
  <p:hf sldNum="0" hdr="0" ftr="0" dt="0"/>
  <p:txStyles>
    <p:titleStyle>
      <a:lvl1pPr algn="l" defTabSz="1399113" rtl="0" eaLnBrk="1" latinLnBrk="0" hangingPunct="1">
        <a:lnSpc>
          <a:spcPct val="100000"/>
        </a:lnSpc>
        <a:spcBef>
          <a:spcPct val="0"/>
        </a:spcBef>
        <a:buNone/>
        <a:defRPr lang="en-US" sz="5400" b="0" kern="1200" cap="none" spc="-75" baseline="0" dirty="0" smtClean="0">
          <a:ln w="3175">
            <a:noFill/>
          </a:ln>
          <a:solidFill>
            <a:srgbClr val="43444A"/>
          </a:solidFill>
          <a:effectLst/>
          <a:latin typeface="Quicksand" pitchFamily="2" charset="0"/>
          <a:ea typeface="+mn-ea"/>
          <a:cs typeface="Segoe UI" pitchFamily="34" charset="0"/>
        </a:defRPr>
      </a:lvl1pPr>
    </p:titleStyle>
    <p:bodyStyle>
      <a:lvl1pPr marL="342900" marR="0" indent="-342900" algn="l" defTabSz="139911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4200" kern="1200" spc="0" baseline="0">
          <a:solidFill>
            <a:srgbClr val="43444A"/>
          </a:solidFill>
          <a:latin typeface="Quicksand" pitchFamily="2" charset="0"/>
          <a:ea typeface="+mn-ea"/>
          <a:cs typeface="Segoe UI" panose="020B0502040204020203" pitchFamily="34" charset="0"/>
        </a:defRPr>
      </a:lvl1pPr>
      <a:lvl2pPr marL="685800" marR="0" indent="-342900" algn="l" defTabSz="139911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3000" kern="1200" spc="0" baseline="0">
          <a:solidFill>
            <a:srgbClr val="43444A"/>
          </a:solidFill>
          <a:latin typeface="Quicksand" pitchFamily="2" charset="0"/>
          <a:ea typeface="+mn-ea"/>
          <a:cs typeface="+mn-cs"/>
        </a:defRPr>
      </a:lvl2pPr>
      <a:lvl3pPr marL="985838" marR="0" indent="-300038" algn="l" defTabSz="139911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400" kern="1200" spc="0" baseline="0">
          <a:solidFill>
            <a:srgbClr val="43444A"/>
          </a:solidFill>
          <a:latin typeface="Quicksand" pitchFamily="2" charset="0"/>
          <a:ea typeface="+mn-ea"/>
          <a:cs typeface="+mn-cs"/>
        </a:defRPr>
      </a:lvl3pPr>
      <a:lvl4pPr marL="1264445" marR="0" indent="-271463" algn="l" defTabSz="139911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100" kern="1200" spc="0" baseline="0">
          <a:solidFill>
            <a:srgbClr val="43444A"/>
          </a:solidFill>
          <a:latin typeface="Quicksand" pitchFamily="2" charset="0"/>
          <a:ea typeface="+mn-ea"/>
          <a:cs typeface="+mn-cs"/>
        </a:defRPr>
      </a:lvl4pPr>
      <a:lvl5pPr marL="1535907" marR="0" indent="-252413" algn="l" defTabSz="139911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100" kern="1200" spc="0" baseline="0">
          <a:solidFill>
            <a:srgbClr val="43444A"/>
          </a:solidFill>
          <a:latin typeface="Quicksand" pitchFamily="2" charset="0"/>
          <a:ea typeface="+mn-ea"/>
          <a:cs typeface="+mn-cs"/>
        </a:defRPr>
      </a:lvl5pPr>
      <a:lvl6pPr marL="3847560" indent="-349779" algn="l" defTabSz="1399113" rtl="0" eaLnBrk="1" latinLnBrk="0" hangingPunct="1">
        <a:spcBef>
          <a:spcPct val="20000"/>
        </a:spcBef>
        <a:buFont typeface="Arial" pitchFamily="34" charset="0"/>
        <a:buChar char="•"/>
        <a:defRPr sz="3000" kern="1200">
          <a:solidFill>
            <a:schemeClr val="tx1"/>
          </a:solidFill>
          <a:latin typeface="+mn-lt"/>
          <a:ea typeface="+mn-ea"/>
          <a:cs typeface="+mn-cs"/>
        </a:defRPr>
      </a:lvl6pPr>
      <a:lvl7pPr marL="4547118" indent="-349779" algn="l" defTabSz="1399113" rtl="0" eaLnBrk="1" latinLnBrk="0" hangingPunct="1">
        <a:spcBef>
          <a:spcPct val="20000"/>
        </a:spcBef>
        <a:buFont typeface="Arial" pitchFamily="34" charset="0"/>
        <a:buChar char="•"/>
        <a:defRPr sz="3000" kern="1200">
          <a:solidFill>
            <a:schemeClr val="tx1"/>
          </a:solidFill>
          <a:latin typeface="+mn-lt"/>
          <a:ea typeface="+mn-ea"/>
          <a:cs typeface="+mn-cs"/>
        </a:defRPr>
      </a:lvl7pPr>
      <a:lvl8pPr marL="5246675" indent="-349779" algn="l" defTabSz="1399113" rtl="0" eaLnBrk="1" latinLnBrk="0" hangingPunct="1">
        <a:spcBef>
          <a:spcPct val="20000"/>
        </a:spcBef>
        <a:buFont typeface="Arial" pitchFamily="34" charset="0"/>
        <a:buChar char="•"/>
        <a:defRPr sz="3000" kern="1200">
          <a:solidFill>
            <a:schemeClr val="tx1"/>
          </a:solidFill>
          <a:latin typeface="+mn-lt"/>
          <a:ea typeface="+mn-ea"/>
          <a:cs typeface="+mn-cs"/>
        </a:defRPr>
      </a:lvl8pPr>
      <a:lvl9pPr marL="5946233" indent="-349779" algn="l" defTabSz="1399113" rtl="0" eaLnBrk="1" latinLnBrk="0" hangingPunct="1">
        <a:spcBef>
          <a:spcPct val="20000"/>
        </a:spcBef>
        <a:buFont typeface="Arial" pitchFamily="34" charset="0"/>
        <a:buChar char="•"/>
        <a:defRPr sz="3000" kern="1200">
          <a:solidFill>
            <a:schemeClr val="tx1"/>
          </a:solidFill>
          <a:latin typeface="+mn-lt"/>
          <a:ea typeface="+mn-ea"/>
          <a:cs typeface="+mn-cs"/>
        </a:defRPr>
      </a:lvl9pPr>
    </p:bodyStyle>
    <p:otherStyle>
      <a:defPPr>
        <a:defRPr lang="en-US"/>
      </a:defPPr>
      <a:lvl1pPr marL="0" algn="l" defTabSz="1399113" rtl="0" eaLnBrk="1" latinLnBrk="0" hangingPunct="1">
        <a:defRPr sz="2700" kern="1200">
          <a:solidFill>
            <a:schemeClr val="tx1"/>
          </a:solidFill>
          <a:latin typeface="+mn-lt"/>
          <a:ea typeface="+mn-ea"/>
          <a:cs typeface="+mn-cs"/>
        </a:defRPr>
      </a:lvl1pPr>
      <a:lvl2pPr marL="699557" algn="l" defTabSz="1399113" rtl="0" eaLnBrk="1" latinLnBrk="0" hangingPunct="1">
        <a:defRPr sz="2700" kern="1200">
          <a:solidFill>
            <a:schemeClr val="tx1"/>
          </a:solidFill>
          <a:latin typeface="+mn-lt"/>
          <a:ea typeface="+mn-ea"/>
          <a:cs typeface="+mn-cs"/>
        </a:defRPr>
      </a:lvl2pPr>
      <a:lvl3pPr marL="1399113" algn="l" defTabSz="1399113" rtl="0" eaLnBrk="1" latinLnBrk="0" hangingPunct="1">
        <a:defRPr sz="2700" kern="1200">
          <a:solidFill>
            <a:schemeClr val="tx1"/>
          </a:solidFill>
          <a:latin typeface="+mn-lt"/>
          <a:ea typeface="+mn-ea"/>
          <a:cs typeface="+mn-cs"/>
        </a:defRPr>
      </a:lvl3pPr>
      <a:lvl4pPr marL="2098670" algn="l" defTabSz="1399113" rtl="0" eaLnBrk="1" latinLnBrk="0" hangingPunct="1">
        <a:defRPr sz="2700" kern="1200">
          <a:solidFill>
            <a:schemeClr val="tx1"/>
          </a:solidFill>
          <a:latin typeface="+mn-lt"/>
          <a:ea typeface="+mn-ea"/>
          <a:cs typeface="+mn-cs"/>
        </a:defRPr>
      </a:lvl4pPr>
      <a:lvl5pPr marL="2798226" algn="l" defTabSz="1399113" rtl="0" eaLnBrk="1" latinLnBrk="0" hangingPunct="1">
        <a:defRPr sz="2700" kern="1200">
          <a:solidFill>
            <a:schemeClr val="tx1"/>
          </a:solidFill>
          <a:latin typeface="+mn-lt"/>
          <a:ea typeface="+mn-ea"/>
          <a:cs typeface="+mn-cs"/>
        </a:defRPr>
      </a:lvl5pPr>
      <a:lvl6pPr marL="3497784" algn="l" defTabSz="1399113" rtl="0" eaLnBrk="1" latinLnBrk="0" hangingPunct="1">
        <a:defRPr sz="2700" kern="1200">
          <a:solidFill>
            <a:schemeClr val="tx1"/>
          </a:solidFill>
          <a:latin typeface="+mn-lt"/>
          <a:ea typeface="+mn-ea"/>
          <a:cs typeface="+mn-cs"/>
        </a:defRPr>
      </a:lvl6pPr>
      <a:lvl7pPr marL="4197339" algn="l" defTabSz="1399113" rtl="0" eaLnBrk="1" latinLnBrk="0" hangingPunct="1">
        <a:defRPr sz="2700" kern="1200">
          <a:solidFill>
            <a:schemeClr val="tx1"/>
          </a:solidFill>
          <a:latin typeface="+mn-lt"/>
          <a:ea typeface="+mn-ea"/>
          <a:cs typeface="+mn-cs"/>
        </a:defRPr>
      </a:lvl7pPr>
      <a:lvl8pPr marL="4896896" algn="l" defTabSz="1399113" rtl="0" eaLnBrk="1" latinLnBrk="0" hangingPunct="1">
        <a:defRPr sz="2700" kern="1200">
          <a:solidFill>
            <a:schemeClr val="tx1"/>
          </a:solidFill>
          <a:latin typeface="+mn-lt"/>
          <a:ea typeface="+mn-ea"/>
          <a:cs typeface="+mn-cs"/>
        </a:defRPr>
      </a:lvl8pPr>
      <a:lvl9pPr marL="5596454" algn="l" defTabSz="1399113" rtl="0" eaLnBrk="1" latinLnBrk="0" hangingPunct="1">
        <a:defRPr sz="27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8.xml"/></Relationships>
</file>

<file path=ppt/slides/_rels/slide10.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4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microsoft.com/office/2007/relationships/media" Target="../media/media1.mp3"/><Relationship Id="rId1" Type="http://schemas.openxmlformats.org/officeDocument/2006/relationships/audio" Target="NULL" TargetMode="External"/><Relationship Id="rId5" Type="http://schemas.openxmlformats.org/officeDocument/2006/relationships/image" Target="../media/image42.png"/><Relationship Id="rId4" Type="http://schemas.openxmlformats.org/officeDocument/2006/relationships/image" Target="../media/image41.jpg"/></Relationships>
</file>

<file path=ppt/slides/_rels/slide1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xml"/><Relationship Id="rId1" Type="http://schemas.openxmlformats.org/officeDocument/2006/relationships/slideLayout" Target="../slideLayouts/slideLayout21.xml"/><Relationship Id="rId4" Type="http://schemas.openxmlformats.org/officeDocument/2006/relationships/image" Target="../media/image44.png"/></Relationships>
</file>

<file path=ppt/slides/_rels/slide14.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5.xml"/><Relationship Id="rId1" Type="http://schemas.openxmlformats.org/officeDocument/2006/relationships/slideLayout" Target="../slideLayouts/slideLayout46.xml"/></Relationships>
</file>

<file path=ppt/slides/_rels/slide1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6.xml"/><Relationship Id="rId1" Type="http://schemas.openxmlformats.org/officeDocument/2006/relationships/slideLayout" Target="../slideLayouts/slideLayout21.xml"/><Relationship Id="rId5" Type="http://schemas.openxmlformats.org/officeDocument/2006/relationships/image" Target="../media/image46.gif"/><Relationship Id="rId4" Type="http://schemas.openxmlformats.org/officeDocument/2006/relationships/image" Target="../media/image4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17.xml.rels><?xml version="1.0" encoding="UTF-8" standalone="yes"?>
<Relationships xmlns="http://schemas.openxmlformats.org/package/2006/relationships"><Relationship Id="rId3" Type="http://schemas.openxmlformats.org/officeDocument/2006/relationships/image" Target="../media/image48.gif"/><Relationship Id="rId2" Type="http://schemas.openxmlformats.org/officeDocument/2006/relationships/image" Target="../media/image47.png"/><Relationship Id="rId1" Type="http://schemas.openxmlformats.org/officeDocument/2006/relationships/slideLayout" Target="../slideLayouts/slideLayout45.xml"/><Relationship Id="rId4" Type="http://schemas.openxmlformats.org/officeDocument/2006/relationships/image" Target="../media/image4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19.xml.rels><?xml version="1.0" encoding="UTF-8" standalone="yes"?>
<Relationships xmlns="http://schemas.openxmlformats.org/package/2006/relationships"><Relationship Id="rId2" Type="http://schemas.openxmlformats.org/officeDocument/2006/relationships/image" Target="../media/image50.jpeg"/><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0.xml"/></Relationships>
</file>

<file path=ppt/slides/_rels/slide20.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2" Type="http://schemas.openxmlformats.org/officeDocument/2006/relationships/image" Target="../media/image52.jpeg"/><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3.xml.rels><?xml version="1.0" encoding="UTF-8" standalone="yes"?>
<Relationships xmlns="http://schemas.openxmlformats.org/package/2006/relationships"><Relationship Id="rId2" Type="http://schemas.openxmlformats.org/officeDocument/2006/relationships/image" Target="../media/image53.jpg"/><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46.xml"/></Relationships>
</file>

<file path=ppt/slides/_rels/slide26.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hyperlink" Target="https://github.com/BotBuilderCommunity/botbuilder-community-dotnet#adapters" TargetMode="External"/><Relationship Id="rId1" Type="http://schemas.openxmlformats.org/officeDocument/2006/relationships/slideLayout" Target="../slideLayouts/slideLayout4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8.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46.xml"/></Relationships>
</file>

<file path=ppt/slides/_rels/slide29.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4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0.xml"/></Relationships>
</file>

<file path=ppt/slides/_rels/slide30.xml.rels><?xml version="1.0" encoding="UTF-8" standalone="yes"?>
<Relationships xmlns="http://schemas.openxmlformats.org/package/2006/relationships"><Relationship Id="rId2" Type="http://schemas.openxmlformats.org/officeDocument/2006/relationships/image" Target="../media/image52.jpeg"/><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32.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46.xml"/></Relationships>
</file>

<file path=ppt/slides/_rels/slide33.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jpeg"/><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0.jpeg"/><Relationship Id="rId1" Type="http://schemas.openxmlformats.org/officeDocument/2006/relationships/slideLayout" Target="../slideLayouts/slideLayout24.xml"/><Relationship Id="rId4" Type="http://schemas.openxmlformats.org/officeDocument/2006/relationships/image" Target="../media/image63.png"/></Relationships>
</file>

<file path=ppt/slides/_rels/slide35.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46.xml"/><Relationship Id="rId4" Type="http://schemas.openxmlformats.org/officeDocument/2006/relationships/image" Target="../media/image66.png"/></Relationships>
</file>

<file path=ppt/slides/_rels/slide36.xml.rels><?xml version="1.0" encoding="UTF-8" standalone="yes"?>
<Relationships xmlns="http://schemas.openxmlformats.org/package/2006/relationships"><Relationship Id="rId3" Type="http://schemas.openxmlformats.org/officeDocument/2006/relationships/image" Target="../media/image68.png"/><Relationship Id="rId7" Type="http://schemas.openxmlformats.org/officeDocument/2006/relationships/image" Target="../media/image72.png"/><Relationship Id="rId2" Type="http://schemas.openxmlformats.org/officeDocument/2006/relationships/image" Target="../media/image67.png"/><Relationship Id="rId1" Type="http://schemas.openxmlformats.org/officeDocument/2006/relationships/slideLayout" Target="../slideLayouts/slideLayout46.xml"/><Relationship Id="rId6" Type="http://schemas.openxmlformats.org/officeDocument/2006/relationships/image" Target="../media/image71.png"/><Relationship Id="rId5" Type="http://schemas.openxmlformats.org/officeDocument/2006/relationships/image" Target="../media/image70.png"/><Relationship Id="rId4" Type="http://schemas.openxmlformats.org/officeDocument/2006/relationships/image" Target="../media/image69.png"/></Relationships>
</file>

<file path=ppt/slides/_rels/slide37.xml.rels><?xml version="1.0" encoding="UTF-8" standalone="yes"?>
<Relationships xmlns="http://schemas.openxmlformats.org/package/2006/relationships"><Relationship Id="rId2" Type="http://schemas.openxmlformats.org/officeDocument/2006/relationships/image" Target="../media/image52.jpeg"/><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39.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4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40.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46.xml"/></Relationships>
</file>

<file path=ppt/slides/_rels/slide41.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46.xml"/></Relationships>
</file>

<file path=ppt/slides/_rels/slide42.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46.xml"/></Relationships>
</file>

<file path=ppt/slides/_rels/slide43.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46.xml"/></Relationships>
</file>

<file path=ppt/slides/_rels/slide44.xml.rels><?xml version="1.0" encoding="UTF-8" standalone="yes"?>
<Relationships xmlns="http://schemas.openxmlformats.org/package/2006/relationships"><Relationship Id="rId2" Type="http://schemas.openxmlformats.org/officeDocument/2006/relationships/image" Target="../media/image52.jpeg"/><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image" Target="../media/image77.jpg"/><Relationship Id="rId1" Type="http://schemas.openxmlformats.org/officeDocument/2006/relationships/slideLayout" Target="../slideLayouts/slideLayout46.xml"/></Relationships>
</file>

<file path=ppt/slides/_rels/slide46.xml.rels><?xml version="1.0" encoding="UTF-8" standalone="yes"?>
<Relationships xmlns="http://schemas.openxmlformats.org/package/2006/relationships"><Relationship Id="rId2" Type="http://schemas.openxmlformats.org/officeDocument/2006/relationships/image" Target="../media/image78.jpg"/><Relationship Id="rId1" Type="http://schemas.openxmlformats.org/officeDocument/2006/relationships/slideLayout" Target="../slideLayouts/slideLayout46.xml"/></Relationships>
</file>

<file path=ppt/slides/_rels/slide47.xml.rels><?xml version="1.0" encoding="UTF-8" standalone="yes"?>
<Relationships xmlns="http://schemas.openxmlformats.org/package/2006/relationships"><Relationship Id="rId2" Type="http://schemas.openxmlformats.org/officeDocument/2006/relationships/image" Target="../media/image79.jpg"/><Relationship Id="rId1" Type="http://schemas.openxmlformats.org/officeDocument/2006/relationships/slideLayout" Target="../slideLayouts/slideLayout46.xml"/></Relationships>
</file>

<file path=ppt/slides/_rels/slide48.xml.rels><?xml version="1.0" encoding="UTF-8" standalone="yes"?>
<Relationships xmlns="http://schemas.openxmlformats.org/package/2006/relationships"><Relationship Id="rId2" Type="http://schemas.openxmlformats.org/officeDocument/2006/relationships/image" Target="../media/image80.jpg"/><Relationship Id="rId1" Type="http://schemas.openxmlformats.org/officeDocument/2006/relationships/slideLayout" Target="../slideLayouts/slideLayout46.xml"/></Relationships>
</file>

<file path=ppt/slides/_rels/slide49.xml.rels><?xml version="1.0" encoding="UTF-8" standalone="yes"?>
<Relationships xmlns="http://schemas.openxmlformats.org/package/2006/relationships"><Relationship Id="rId2" Type="http://schemas.openxmlformats.org/officeDocument/2006/relationships/image" Target="../media/image81.jpg"/><Relationship Id="rId1" Type="http://schemas.openxmlformats.org/officeDocument/2006/relationships/slideLayout" Target="../slideLayouts/slideLayout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50.xml.rels><?xml version="1.0" encoding="UTF-8" standalone="yes"?>
<Relationships xmlns="http://schemas.openxmlformats.org/package/2006/relationships"><Relationship Id="rId2" Type="http://schemas.openxmlformats.org/officeDocument/2006/relationships/image" Target="../media/image82.jpg"/><Relationship Id="rId1" Type="http://schemas.openxmlformats.org/officeDocument/2006/relationships/slideLayout" Target="../slideLayouts/slideLayout46.xml"/></Relationships>
</file>

<file path=ppt/slides/_rels/slide51.xml.rels><?xml version="1.0" encoding="UTF-8" standalone="yes"?>
<Relationships xmlns="http://schemas.openxmlformats.org/package/2006/relationships"><Relationship Id="rId2" Type="http://schemas.openxmlformats.org/officeDocument/2006/relationships/image" Target="../media/image83.jpg"/><Relationship Id="rId1" Type="http://schemas.openxmlformats.org/officeDocument/2006/relationships/slideLayout" Target="../slideLayouts/slideLayout46.xml"/></Relationships>
</file>

<file path=ppt/slides/_rels/slide52.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82.jpg"/><Relationship Id="rId1" Type="http://schemas.openxmlformats.org/officeDocument/2006/relationships/slideLayout" Target="../slideLayouts/slideLayout4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56.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image" Target="../media/image85.png"/><Relationship Id="rId1" Type="http://schemas.openxmlformats.org/officeDocument/2006/relationships/slideLayout" Target="../slideLayouts/slideLayout46.xml"/></Relationships>
</file>

<file path=ppt/slides/_rels/slide57.xml.rels><?xml version="1.0" encoding="UTF-8" standalone="yes"?>
<Relationships xmlns="http://schemas.openxmlformats.org/package/2006/relationships"><Relationship Id="rId2" Type="http://schemas.openxmlformats.org/officeDocument/2006/relationships/image" Target="../media/image87.jpeg"/><Relationship Id="rId1" Type="http://schemas.openxmlformats.org/officeDocument/2006/relationships/slideLayout" Target="../slideLayouts/slideLayout46.xml"/></Relationships>
</file>

<file path=ppt/slides/_rels/slide58.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46.xml"/></Relationships>
</file>

<file path=ppt/slides/_rels/slide59.xml.rels><?xml version="1.0" encoding="UTF-8" standalone="yes"?>
<Relationships xmlns="http://schemas.openxmlformats.org/package/2006/relationships"><Relationship Id="rId3" Type="http://schemas.openxmlformats.org/officeDocument/2006/relationships/image" Target="../media/image89.jpg"/><Relationship Id="rId2" Type="http://schemas.openxmlformats.org/officeDocument/2006/relationships/image" Target="../media/image88.png"/><Relationship Id="rId1" Type="http://schemas.openxmlformats.org/officeDocument/2006/relationships/slideLayout" Target="../slideLayouts/slideLayout46.xml"/><Relationship Id="rId4" Type="http://schemas.openxmlformats.org/officeDocument/2006/relationships/image" Target="../media/image90.png"/></Relationships>
</file>

<file path=ppt/slides/_rels/slide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46.xml"/></Relationships>
</file>

<file path=ppt/slides/_rels/slide60.xml.rels><?xml version="1.0" encoding="UTF-8" standalone="yes"?>
<Relationships xmlns="http://schemas.openxmlformats.org/package/2006/relationships"><Relationship Id="rId3" Type="http://schemas.openxmlformats.org/officeDocument/2006/relationships/image" Target="../media/image89.jpg"/><Relationship Id="rId2" Type="http://schemas.openxmlformats.org/officeDocument/2006/relationships/image" Target="../media/image88.png"/><Relationship Id="rId1" Type="http://schemas.openxmlformats.org/officeDocument/2006/relationships/slideLayout" Target="../slideLayouts/slideLayout46.xml"/><Relationship Id="rId6" Type="http://schemas.openxmlformats.org/officeDocument/2006/relationships/image" Target="../media/image92.jpeg"/><Relationship Id="rId5" Type="http://schemas.openxmlformats.org/officeDocument/2006/relationships/image" Target="../media/image91.png"/><Relationship Id="rId4" Type="http://schemas.openxmlformats.org/officeDocument/2006/relationships/image" Target="../media/image90.png"/></Relationships>
</file>

<file path=ppt/slides/_rels/slide61.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46.xml"/></Relationships>
</file>

<file path=ppt/slides/_rels/slide62.xml.rels><?xml version="1.0" encoding="UTF-8" standalone="yes"?>
<Relationships xmlns="http://schemas.openxmlformats.org/package/2006/relationships"><Relationship Id="rId3" Type="http://schemas.openxmlformats.org/officeDocument/2006/relationships/image" Target="../media/image89.jpg"/><Relationship Id="rId2" Type="http://schemas.openxmlformats.org/officeDocument/2006/relationships/image" Target="../media/image88.png"/><Relationship Id="rId1" Type="http://schemas.openxmlformats.org/officeDocument/2006/relationships/slideLayout" Target="../slideLayouts/slideLayout46.xml"/><Relationship Id="rId4" Type="http://schemas.openxmlformats.org/officeDocument/2006/relationships/image" Target="../media/image90.png"/></Relationships>
</file>

<file path=ppt/slides/_rels/slide63.xml.rels><?xml version="1.0" encoding="UTF-8" standalone="yes"?>
<Relationships xmlns="http://schemas.openxmlformats.org/package/2006/relationships"><Relationship Id="rId3" Type="http://schemas.openxmlformats.org/officeDocument/2006/relationships/image" Target="../media/image89.jpg"/><Relationship Id="rId2" Type="http://schemas.openxmlformats.org/officeDocument/2006/relationships/image" Target="../media/image88.png"/><Relationship Id="rId1" Type="http://schemas.openxmlformats.org/officeDocument/2006/relationships/slideLayout" Target="../slideLayouts/slideLayout46.xml"/><Relationship Id="rId6" Type="http://schemas.openxmlformats.org/officeDocument/2006/relationships/image" Target="../media/image94.png"/><Relationship Id="rId5" Type="http://schemas.openxmlformats.org/officeDocument/2006/relationships/image" Target="../media/image93.png"/><Relationship Id="rId4" Type="http://schemas.openxmlformats.org/officeDocument/2006/relationships/image" Target="../media/image90.png"/></Relationships>
</file>

<file path=ppt/slides/_rels/slide64.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image" Target="../media/image95.jpeg"/><Relationship Id="rId1" Type="http://schemas.openxmlformats.org/officeDocument/2006/relationships/slideLayout" Target="../slideLayouts/slideLayout46.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66.xml.rels><?xml version="1.0" encoding="UTF-8" standalone="yes"?>
<Relationships xmlns="http://schemas.openxmlformats.org/package/2006/relationships"><Relationship Id="rId3" Type="http://schemas.openxmlformats.org/officeDocument/2006/relationships/slideLayout" Target="../slideLayouts/slideLayout4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96.png"/><Relationship Id="rId4" Type="http://schemas.openxmlformats.org/officeDocument/2006/relationships/notesSlide" Target="../notesSlides/notesSlide7.xml"/></Relationships>
</file>

<file path=ppt/slides/_rels/slide67.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notesSlide" Target="../notesSlides/notesSlide8.xml"/><Relationship Id="rId1" Type="http://schemas.openxmlformats.org/officeDocument/2006/relationships/slideLayout" Target="../slideLayouts/slideLayout46.xml"/><Relationship Id="rId4" Type="http://schemas.openxmlformats.org/officeDocument/2006/relationships/image" Target="../media/image98.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69.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9.xml"/><Relationship Id="rId1" Type="http://schemas.openxmlformats.org/officeDocument/2006/relationships/slideLayout" Target="../slideLayouts/slideLayout46.xml"/></Relationships>
</file>

<file path=ppt/slides/_rels/slide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45.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73.xml.rels><?xml version="1.0" encoding="UTF-8" standalone="yes"?>
<Relationships xmlns="http://schemas.openxmlformats.org/package/2006/relationships"><Relationship Id="rId2" Type="http://schemas.openxmlformats.org/officeDocument/2006/relationships/hyperlink" Target="https://github.com/microsoft/NLU.DevOps" TargetMode="External"/><Relationship Id="rId1" Type="http://schemas.openxmlformats.org/officeDocument/2006/relationships/slideLayout" Target="../slideLayouts/slideLayout46.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76.xml.rels><?xml version="1.0" encoding="UTF-8" standalone="yes"?>
<Relationships xmlns="http://schemas.openxmlformats.org/package/2006/relationships"><Relationship Id="rId2" Type="http://schemas.openxmlformats.org/officeDocument/2006/relationships/image" Target="../media/image100.png"/><Relationship Id="rId1" Type="http://schemas.openxmlformats.org/officeDocument/2006/relationships/slideLayout" Target="../slideLayouts/slideLayout46.xml"/></Relationships>
</file>

<file path=ppt/slides/_rels/slide77.xml.rels><?xml version="1.0" encoding="UTF-8" standalone="yes"?>
<Relationships xmlns="http://schemas.openxmlformats.org/package/2006/relationships"><Relationship Id="rId2" Type="http://schemas.openxmlformats.org/officeDocument/2006/relationships/image" Target="../media/image101.jfif"/><Relationship Id="rId1" Type="http://schemas.openxmlformats.org/officeDocument/2006/relationships/slideLayout" Target="../slideLayouts/slideLayout46.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4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a:t>Madrid – </a:t>
            </a:r>
            <a:r>
              <a:rPr lang="es-ES" dirty="0" err="1"/>
              <a:t>Spain</a:t>
            </a:r>
            <a:br>
              <a:rPr lang="es-ES" dirty="0"/>
            </a:br>
            <a:r>
              <a:rPr lang="es-ES" dirty="0"/>
              <a:t>13 </a:t>
            </a:r>
            <a:r>
              <a:rPr lang="es-ES" dirty="0" err="1"/>
              <a:t>December</a:t>
            </a:r>
            <a:r>
              <a:rPr lang="es-ES" dirty="0"/>
              <a:t> 2019</a:t>
            </a:r>
          </a:p>
        </p:txBody>
      </p:sp>
    </p:spTree>
    <p:extLst>
      <p:ext uri="{BB962C8B-B14F-4D97-AF65-F5344CB8AC3E}">
        <p14:creationId xmlns:p14="http://schemas.microsoft.com/office/powerpoint/2010/main" val="2269997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p:nvPr>
        </p:nvSpPr>
        <p:spPr/>
        <p:txBody>
          <a:bodyPr/>
          <a:lstStyle/>
          <a:p>
            <a:r>
              <a:rPr lang="es-ES_tradnl" dirty="0" err="1"/>
              <a:t>Why</a:t>
            </a:r>
            <a:r>
              <a:rPr lang="es-ES_tradnl" dirty="0"/>
              <a:t> </a:t>
            </a:r>
            <a:r>
              <a:rPr lang="es-ES_tradnl" dirty="0" err="1"/>
              <a:t>Building</a:t>
            </a:r>
            <a:r>
              <a:rPr lang="es-ES_tradnl" dirty="0"/>
              <a:t> </a:t>
            </a:r>
            <a:r>
              <a:rPr lang="es-ES_tradnl" dirty="0" err="1"/>
              <a:t>an</a:t>
            </a:r>
            <a:r>
              <a:rPr lang="es-ES_tradnl" dirty="0"/>
              <a:t> </a:t>
            </a:r>
            <a:r>
              <a:rPr lang="es-ES_tradnl" dirty="0" err="1"/>
              <a:t>Analytics</a:t>
            </a:r>
            <a:r>
              <a:rPr lang="es-ES_tradnl" dirty="0"/>
              <a:t> </a:t>
            </a:r>
            <a:r>
              <a:rPr lang="es-ES_tradnl" dirty="0" err="1"/>
              <a:t>Assistant</a:t>
            </a:r>
            <a:r>
              <a:rPr lang="es-ES_tradnl" dirty="0"/>
              <a:t> </a:t>
            </a:r>
            <a:r>
              <a:rPr lang="es-ES_tradnl" dirty="0" err="1"/>
              <a:t>driven</a:t>
            </a:r>
            <a:r>
              <a:rPr lang="es-ES_tradnl" dirty="0"/>
              <a:t> </a:t>
            </a:r>
            <a:r>
              <a:rPr lang="es-ES_tradnl" dirty="0" err="1"/>
              <a:t>by</a:t>
            </a:r>
            <a:r>
              <a:rPr lang="es-ES_tradnl" dirty="0"/>
              <a:t> </a:t>
            </a:r>
            <a:r>
              <a:rPr lang="es-ES_tradnl" dirty="0" err="1"/>
              <a:t>Voice</a:t>
            </a:r>
            <a:endParaRPr lang="es-ES" dirty="0"/>
          </a:p>
        </p:txBody>
      </p:sp>
      <p:sp>
        <p:nvSpPr>
          <p:cNvPr id="2" name="Text Placeholder 1"/>
          <p:cNvSpPr>
            <a:spLocks noGrp="1"/>
          </p:cNvSpPr>
          <p:nvPr>
            <p:ph type="body" sz="quarter" idx="10"/>
          </p:nvPr>
        </p:nvSpPr>
        <p:spPr>
          <a:xfrm>
            <a:off x="876300" y="2668978"/>
            <a:ext cx="16527780" cy="6786473"/>
          </a:xfrm>
        </p:spPr>
        <p:txBody>
          <a:bodyPr/>
          <a:lstStyle/>
          <a:p>
            <a:r>
              <a:rPr lang="es-ES_tradnl" dirty="0"/>
              <a:t>At </a:t>
            </a:r>
            <a:r>
              <a:rPr lang="es-ES_tradnl" dirty="0" err="1"/>
              <a:t>least</a:t>
            </a:r>
            <a:r>
              <a:rPr lang="es-ES_tradnl" dirty="0"/>
              <a:t>, </a:t>
            </a:r>
            <a:r>
              <a:rPr lang="es-ES_tradnl" dirty="0" err="1"/>
              <a:t>we</a:t>
            </a:r>
            <a:r>
              <a:rPr lang="es-ES_tradnl" dirty="0"/>
              <a:t> </a:t>
            </a:r>
            <a:r>
              <a:rPr lang="es-ES_tradnl" dirty="0" err="1"/>
              <a:t>found</a:t>
            </a:r>
            <a:r>
              <a:rPr lang="es-ES_tradnl" dirty="0"/>
              <a:t> </a:t>
            </a:r>
            <a:r>
              <a:rPr lang="es-ES_tradnl" dirty="0" err="1"/>
              <a:t>these</a:t>
            </a:r>
            <a:r>
              <a:rPr lang="es-ES_tradnl" dirty="0"/>
              <a:t> </a:t>
            </a:r>
            <a:r>
              <a:rPr lang="es-ES_tradnl" dirty="0" err="1"/>
              <a:t>benefits</a:t>
            </a:r>
            <a:r>
              <a:rPr lang="es-ES_tradnl" dirty="0"/>
              <a:t>:</a:t>
            </a:r>
          </a:p>
          <a:p>
            <a:endParaRPr lang="es-ES_tradnl" dirty="0"/>
          </a:p>
          <a:p>
            <a:pPr marL="514350" indent="-514350">
              <a:buFont typeface="+mj-lt"/>
              <a:buAutoNum type="arabicPeriod"/>
            </a:pPr>
            <a:r>
              <a:rPr lang="es-ES_tradnl" dirty="0" err="1"/>
              <a:t>Simplify</a:t>
            </a:r>
            <a:r>
              <a:rPr lang="es-ES_tradnl" dirty="0"/>
              <a:t> </a:t>
            </a:r>
            <a:r>
              <a:rPr lang="es-ES_tradnl" dirty="0" err="1"/>
              <a:t>complex</a:t>
            </a:r>
            <a:r>
              <a:rPr lang="es-ES_tradnl" dirty="0"/>
              <a:t> </a:t>
            </a:r>
            <a:r>
              <a:rPr lang="es-ES_tradnl" dirty="0" err="1"/>
              <a:t>actions</a:t>
            </a:r>
            <a:endParaRPr lang="es-ES_tradnl" dirty="0"/>
          </a:p>
          <a:p>
            <a:pPr marL="514350" indent="-514350">
              <a:buFont typeface="+mj-lt"/>
              <a:buAutoNum type="arabicPeriod"/>
            </a:pPr>
            <a:r>
              <a:rPr lang="es-ES_tradnl" dirty="0" err="1"/>
              <a:t>Save</a:t>
            </a:r>
            <a:r>
              <a:rPr lang="es-ES_tradnl" dirty="0"/>
              <a:t> </a:t>
            </a:r>
            <a:r>
              <a:rPr lang="es-ES_tradnl" dirty="0" err="1"/>
              <a:t>user</a:t>
            </a:r>
            <a:r>
              <a:rPr lang="es-ES_tradnl" dirty="0"/>
              <a:t> time -&gt; </a:t>
            </a:r>
            <a:r>
              <a:rPr lang="es-ES_tradnl" dirty="0" err="1"/>
              <a:t>increase</a:t>
            </a:r>
            <a:r>
              <a:rPr lang="es-ES_tradnl" dirty="0"/>
              <a:t> </a:t>
            </a:r>
            <a:r>
              <a:rPr lang="es-ES_tradnl" dirty="0" err="1"/>
              <a:t>the</a:t>
            </a:r>
            <a:r>
              <a:rPr lang="es-ES_tradnl" dirty="0"/>
              <a:t> </a:t>
            </a:r>
            <a:r>
              <a:rPr lang="es-ES_tradnl" dirty="0" err="1"/>
              <a:t>productivity</a:t>
            </a:r>
            <a:endParaRPr lang="es-ES_tradnl" dirty="0"/>
          </a:p>
          <a:p>
            <a:pPr marL="514350" indent="-514350">
              <a:buFont typeface="+mj-lt"/>
              <a:buAutoNum type="arabicPeriod"/>
            </a:pPr>
            <a:r>
              <a:rPr lang="es-ES_tradnl" dirty="0" err="1"/>
              <a:t>Provide</a:t>
            </a:r>
            <a:r>
              <a:rPr lang="es-ES_tradnl" dirty="0"/>
              <a:t> </a:t>
            </a:r>
            <a:r>
              <a:rPr lang="es-ES_tradnl" dirty="0" err="1"/>
              <a:t>users</a:t>
            </a:r>
            <a:r>
              <a:rPr lang="es-ES_tradnl" dirty="0"/>
              <a:t> </a:t>
            </a:r>
            <a:r>
              <a:rPr lang="es-ES_tradnl" dirty="0" err="1"/>
              <a:t>quicker</a:t>
            </a:r>
            <a:r>
              <a:rPr lang="es-ES_tradnl" dirty="0"/>
              <a:t> &amp; </a:t>
            </a:r>
            <a:r>
              <a:rPr lang="es-ES_tradnl" dirty="0" err="1"/>
              <a:t>ubiquitous</a:t>
            </a:r>
            <a:r>
              <a:rPr lang="es-ES_tradnl" dirty="0"/>
              <a:t> </a:t>
            </a:r>
            <a:r>
              <a:rPr lang="es-ES_tradnl" dirty="0" err="1"/>
              <a:t>channels</a:t>
            </a:r>
            <a:r>
              <a:rPr lang="es-ES_tradnl" dirty="0"/>
              <a:t> to </a:t>
            </a:r>
            <a:r>
              <a:rPr lang="es-ES_tradnl" dirty="0" err="1"/>
              <a:t>access</a:t>
            </a:r>
            <a:r>
              <a:rPr lang="es-ES_tradnl" dirty="0"/>
              <a:t> </a:t>
            </a:r>
            <a:r>
              <a:rPr lang="es-ES_tradnl" dirty="0" err="1"/>
              <a:t>their</a:t>
            </a:r>
            <a:r>
              <a:rPr lang="es-ES_tradnl" dirty="0"/>
              <a:t> </a:t>
            </a:r>
            <a:r>
              <a:rPr lang="es-ES_tradnl" dirty="0" err="1"/>
              <a:t>info</a:t>
            </a:r>
            <a:endParaRPr lang="es-ES_tradnl" dirty="0"/>
          </a:p>
          <a:p>
            <a:pPr marL="514350" indent="-514350">
              <a:buFont typeface="+mj-lt"/>
              <a:buAutoNum type="arabicPeriod"/>
            </a:pPr>
            <a:r>
              <a:rPr lang="es-ES_tradnl" dirty="0" err="1"/>
              <a:t>Promote</a:t>
            </a:r>
            <a:r>
              <a:rPr lang="es-ES_tradnl" dirty="0"/>
              <a:t> data </a:t>
            </a:r>
            <a:r>
              <a:rPr lang="es-ES_tradnl" dirty="0" err="1"/>
              <a:t>driven</a:t>
            </a:r>
            <a:r>
              <a:rPr lang="es-ES_tradnl" dirty="0"/>
              <a:t> culture in </a:t>
            </a:r>
            <a:r>
              <a:rPr lang="es-ES_tradnl" dirty="0" err="1"/>
              <a:t>organization</a:t>
            </a:r>
            <a:endParaRPr lang="es-ES_tradnl" dirty="0"/>
          </a:p>
          <a:p>
            <a:pPr marL="514350" indent="-514350">
              <a:buFont typeface="+mj-lt"/>
              <a:buAutoNum type="arabicPeriod"/>
            </a:pPr>
            <a:r>
              <a:rPr lang="es-ES_tradnl" dirty="0" err="1"/>
              <a:t>Make</a:t>
            </a:r>
            <a:r>
              <a:rPr lang="es-ES_tradnl" dirty="0"/>
              <a:t> </a:t>
            </a:r>
            <a:r>
              <a:rPr lang="es-ES_tradnl" dirty="0" err="1"/>
              <a:t>user</a:t>
            </a:r>
            <a:r>
              <a:rPr lang="es-ES_tradnl" dirty="0"/>
              <a:t> </a:t>
            </a:r>
            <a:r>
              <a:rPr lang="es-ES_tradnl" dirty="0" err="1"/>
              <a:t>experience</a:t>
            </a:r>
            <a:r>
              <a:rPr lang="es-ES_tradnl" dirty="0"/>
              <a:t> </a:t>
            </a:r>
            <a:r>
              <a:rPr lang="es-ES_tradnl" dirty="0" err="1"/>
              <a:t>enjoyable</a:t>
            </a:r>
            <a:r>
              <a:rPr lang="es-ES_tradnl" dirty="0"/>
              <a:t> (</a:t>
            </a:r>
            <a:r>
              <a:rPr lang="es-ES_tradnl" dirty="0" err="1"/>
              <a:t>when</a:t>
            </a:r>
            <a:r>
              <a:rPr lang="es-ES_tradnl" dirty="0"/>
              <a:t> </a:t>
            </a:r>
            <a:r>
              <a:rPr lang="es-ES_tradnl" dirty="0" err="1"/>
              <a:t>it</a:t>
            </a:r>
            <a:r>
              <a:rPr lang="es-ES_tradnl" dirty="0"/>
              <a:t> </a:t>
            </a:r>
            <a:r>
              <a:rPr lang="es-ES_tradnl" dirty="0" err="1"/>
              <a:t>does</a:t>
            </a:r>
            <a:r>
              <a:rPr lang="es-ES_tradnl" dirty="0"/>
              <a:t> </a:t>
            </a:r>
            <a:r>
              <a:rPr lang="es-ES_tradnl" dirty="0" err="1"/>
              <a:t>work</a:t>
            </a:r>
            <a:r>
              <a:rPr lang="es-ES_tradnl" dirty="0"/>
              <a:t>…)</a:t>
            </a:r>
          </a:p>
          <a:p>
            <a:endParaRPr lang="es-E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401800" y="7962900"/>
            <a:ext cx="808570" cy="524556"/>
          </a:xfrm>
          <a:prstGeom prst="rect">
            <a:avLst/>
          </a:prstGeom>
        </p:spPr>
      </p:pic>
    </p:spTree>
    <p:extLst>
      <p:ext uri="{BB962C8B-B14F-4D97-AF65-F5344CB8AC3E}">
        <p14:creationId xmlns:p14="http://schemas.microsoft.com/office/powerpoint/2010/main" val="18011234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876300" y="2668978"/>
            <a:ext cx="16527780" cy="1846659"/>
          </a:xfrm>
        </p:spPr>
        <p:txBody>
          <a:bodyPr/>
          <a:lstStyle/>
          <a:p>
            <a:pPr algn="ctr"/>
            <a:r>
              <a:rPr lang="en-US" sz="6000" dirty="0"/>
              <a:t>All these questions led us to embark on a thrilling adventure ...</a:t>
            </a:r>
            <a:endParaRPr lang="es-ES" sz="6000" dirty="0"/>
          </a:p>
        </p:txBody>
      </p:sp>
    </p:spTree>
    <p:extLst>
      <p:ext uri="{BB962C8B-B14F-4D97-AF65-F5344CB8AC3E}">
        <p14:creationId xmlns:p14="http://schemas.microsoft.com/office/powerpoint/2010/main" val="181948440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3" name="TextBox 2"/>
          <p:cNvSpPr txBox="1"/>
          <p:nvPr/>
        </p:nvSpPr>
        <p:spPr>
          <a:xfrm rot="21131566">
            <a:off x="2400299" y="3075928"/>
            <a:ext cx="13487400" cy="2554545"/>
          </a:xfrm>
          <a:prstGeom prst="rect">
            <a:avLst/>
          </a:prstGeom>
          <a:noFill/>
          <a:effectLst>
            <a:outerShdw blurRad="50800" dist="38100" dir="13500000" algn="br" rotWithShape="0">
              <a:prstClr val="black">
                <a:alpha val="40000"/>
              </a:prstClr>
            </a:outerShdw>
          </a:effectLst>
        </p:spPr>
        <p:txBody>
          <a:bodyPr wrap="square" rtlCol="0">
            <a:spAutoFit/>
          </a:bodyPr>
          <a:lstStyle/>
          <a:p>
            <a:r>
              <a:rPr lang="es-ES_tradnl" sz="16000" dirty="0" err="1">
                <a:ln>
                  <a:solidFill>
                    <a:schemeClr val="tx1">
                      <a:alpha val="45000"/>
                    </a:schemeClr>
                  </a:solidFill>
                </a:ln>
                <a:gradFill>
                  <a:gsLst>
                    <a:gs pos="0">
                      <a:srgbClr val="FFFF00"/>
                    </a:gs>
                    <a:gs pos="0">
                      <a:srgbClr val="C2E6F7"/>
                    </a:gs>
                    <a:gs pos="0">
                      <a:srgbClr val="FFFF00"/>
                    </a:gs>
                    <a:gs pos="100000">
                      <a:schemeClr val="accent3"/>
                    </a:gs>
                    <a:gs pos="49000">
                      <a:schemeClr val="accent3"/>
                    </a:gs>
                    <a:gs pos="53000">
                      <a:schemeClr val="accent3"/>
                    </a:gs>
                  </a:gsLst>
                  <a:lin ang="4800000" scaled="0"/>
                </a:gradFill>
                <a:latin typeface="Adventure" panose="02000500000000000000" pitchFamily="2" charset="0"/>
                <a:cs typeface="Arial" panose="020B0604020202020204" pitchFamily="34" charset="0"/>
              </a:rPr>
              <a:t>Voice</a:t>
            </a:r>
            <a:r>
              <a:rPr lang="es-ES_tradnl" sz="16000" dirty="0">
                <a:ln>
                  <a:solidFill>
                    <a:schemeClr val="tx1">
                      <a:alpha val="45000"/>
                    </a:schemeClr>
                  </a:solidFill>
                </a:ln>
                <a:gradFill>
                  <a:gsLst>
                    <a:gs pos="0">
                      <a:srgbClr val="FFFF00"/>
                    </a:gs>
                    <a:gs pos="0">
                      <a:srgbClr val="C2E6F7"/>
                    </a:gs>
                    <a:gs pos="0">
                      <a:srgbClr val="FFFF00"/>
                    </a:gs>
                    <a:gs pos="100000">
                      <a:schemeClr val="accent3"/>
                    </a:gs>
                    <a:gs pos="100000">
                      <a:schemeClr val="accent3"/>
                    </a:gs>
                    <a:gs pos="100000">
                      <a:schemeClr val="accent3"/>
                    </a:gs>
                  </a:gsLst>
                  <a:lin ang="5400000" scaled="1"/>
                </a:gradFill>
                <a:latin typeface="Adventure" panose="02000500000000000000" pitchFamily="2" charset="0"/>
                <a:cs typeface="Arial" panose="020B0604020202020204" pitchFamily="34" charset="0"/>
              </a:rPr>
              <a:t> </a:t>
            </a:r>
            <a:r>
              <a:rPr lang="es-ES_tradnl" sz="16000" dirty="0" err="1">
                <a:ln>
                  <a:solidFill>
                    <a:schemeClr val="tx1">
                      <a:alpha val="45000"/>
                    </a:schemeClr>
                  </a:solidFill>
                </a:ln>
                <a:gradFill>
                  <a:gsLst>
                    <a:gs pos="0">
                      <a:srgbClr val="FFFF00"/>
                    </a:gs>
                    <a:gs pos="0">
                      <a:srgbClr val="C2E6F7"/>
                    </a:gs>
                    <a:gs pos="0">
                      <a:srgbClr val="FFFF00"/>
                    </a:gs>
                    <a:gs pos="46000">
                      <a:srgbClr val="FFC91A"/>
                    </a:gs>
                    <a:gs pos="100000">
                      <a:schemeClr val="accent3"/>
                    </a:gs>
                    <a:gs pos="100000">
                      <a:schemeClr val="accent3"/>
                    </a:gs>
                    <a:gs pos="53000">
                      <a:schemeClr val="accent3"/>
                    </a:gs>
                  </a:gsLst>
                  <a:lin ang="5400000" scaled="1"/>
                </a:gradFill>
                <a:latin typeface="Adventure" panose="02000500000000000000" pitchFamily="2" charset="0"/>
                <a:cs typeface="Arial" panose="020B0604020202020204" pitchFamily="34" charset="0"/>
              </a:rPr>
              <a:t>Assistant</a:t>
            </a:r>
            <a:endParaRPr lang="es-ES" sz="16000" dirty="0">
              <a:ln>
                <a:solidFill>
                  <a:schemeClr val="tx1">
                    <a:alpha val="45000"/>
                  </a:schemeClr>
                </a:solidFill>
              </a:ln>
              <a:gradFill>
                <a:gsLst>
                  <a:gs pos="0">
                    <a:srgbClr val="FFFF00"/>
                  </a:gs>
                  <a:gs pos="0">
                    <a:srgbClr val="C2E6F7"/>
                  </a:gs>
                  <a:gs pos="0">
                    <a:srgbClr val="FFFF00"/>
                  </a:gs>
                  <a:gs pos="46000">
                    <a:srgbClr val="FFC91A"/>
                  </a:gs>
                  <a:gs pos="100000">
                    <a:schemeClr val="accent3"/>
                  </a:gs>
                  <a:gs pos="100000">
                    <a:schemeClr val="accent3"/>
                  </a:gs>
                  <a:gs pos="53000">
                    <a:schemeClr val="accent3"/>
                  </a:gs>
                </a:gsLst>
                <a:lin ang="5400000" scaled="1"/>
              </a:gradFill>
              <a:latin typeface="Adventure" panose="02000500000000000000" pitchFamily="2" charset="0"/>
              <a:cs typeface="Arial" panose="020B0604020202020204" pitchFamily="34" charset="0"/>
            </a:endParaRPr>
          </a:p>
        </p:txBody>
      </p:sp>
      <p:sp>
        <p:nvSpPr>
          <p:cNvPr id="5" name="TextBox 4"/>
          <p:cNvSpPr txBox="1"/>
          <p:nvPr/>
        </p:nvSpPr>
        <p:spPr>
          <a:xfrm>
            <a:off x="2438400" y="2019300"/>
            <a:ext cx="7260321" cy="923330"/>
          </a:xfrm>
          <a:prstGeom prst="rect">
            <a:avLst/>
          </a:prstGeom>
          <a:noFill/>
          <a:effectLst>
            <a:outerShdw blurRad="50800" dist="38100" dir="18900000" algn="bl" rotWithShape="0">
              <a:prstClr val="black">
                <a:alpha val="40000"/>
              </a:prstClr>
            </a:outerShdw>
            <a:reflection stA="45000" endPos="0" dist="50800" dir="5400000" sy="-100000" algn="bl" rotWithShape="0"/>
            <a:softEdge rad="0"/>
          </a:effectLst>
        </p:spPr>
        <p:txBody>
          <a:bodyPr wrap="none" rtlCol="0">
            <a:spAutoFit/>
          </a:bodyPr>
          <a:lstStyle/>
          <a:p>
            <a:r>
              <a:rPr lang="es-ES_tradnl" sz="5400" dirty="0" err="1">
                <a:ln w="31750">
                  <a:solidFill>
                    <a:schemeClr val="tx1"/>
                  </a:solidFill>
                </a:ln>
                <a:solidFill>
                  <a:srgbClr val="E9FF15"/>
                </a:solidFill>
                <a:latin typeface="Adventure Subtitles" panose="02000500000000000000" pitchFamily="2" charset="0"/>
              </a:rPr>
              <a:t>The</a:t>
            </a:r>
            <a:r>
              <a:rPr lang="es-ES_tradnl" sz="5400" dirty="0">
                <a:ln w="31750">
                  <a:solidFill>
                    <a:schemeClr val="tx1"/>
                  </a:solidFill>
                </a:ln>
                <a:solidFill>
                  <a:srgbClr val="E9FF15"/>
                </a:solidFill>
                <a:latin typeface="Adventure Subtitles" panose="02000500000000000000" pitchFamily="2" charset="0"/>
              </a:rPr>
              <a:t> </a:t>
            </a:r>
            <a:r>
              <a:rPr lang="es-ES_tradnl" sz="5400" dirty="0" err="1">
                <a:ln w="31750">
                  <a:solidFill>
                    <a:schemeClr val="tx1"/>
                  </a:solidFill>
                </a:ln>
                <a:solidFill>
                  <a:srgbClr val="E9FF15"/>
                </a:solidFill>
                <a:latin typeface="Adventure Subtitles" panose="02000500000000000000" pitchFamily="2" charset="0"/>
              </a:rPr>
              <a:t>Adventures</a:t>
            </a:r>
            <a:r>
              <a:rPr lang="es-ES_tradnl" sz="5400" dirty="0">
                <a:ln w="31750">
                  <a:solidFill>
                    <a:schemeClr val="tx1"/>
                  </a:solidFill>
                </a:ln>
                <a:solidFill>
                  <a:srgbClr val="E9FF15"/>
                </a:solidFill>
                <a:latin typeface="Adventure Subtitles" panose="02000500000000000000" pitchFamily="2" charset="0"/>
              </a:rPr>
              <a:t> of a</a:t>
            </a:r>
            <a:endParaRPr lang="es-ES" sz="5400" dirty="0">
              <a:ln w="31750">
                <a:solidFill>
                  <a:schemeClr val="tx1"/>
                </a:solidFill>
              </a:ln>
              <a:solidFill>
                <a:srgbClr val="E9FF15"/>
              </a:solidFill>
              <a:latin typeface="Adventure Subtitles" panose="02000500000000000000" pitchFamily="2" charset="0"/>
            </a:endParaRPr>
          </a:p>
        </p:txBody>
      </p:sp>
      <p:sp>
        <p:nvSpPr>
          <p:cNvPr id="6" name="TextBox 5"/>
          <p:cNvSpPr txBox="1"/>
          <p:nvPr/>
        </p:nvSpPr>
        <p:spPr>
          <a:xfrm>
            <a:off x="9043591" y="5825528"/>
            <a:ext cx="6415539" cy="2585323"/>
          </a:xfrm>
          <a:prstGeom prst="rect">
            <a:avLst/>
          </a:prstGeom>
          <a:noFill/>
          <a:effectLst>
            <a:outerShdw blurRad="50800" dist="38100" dir="18900000" algn="bl" rotWithShape="0">
              <a:prstClr val="black">
                <a:alpha val="40000"/>
              </a:prstClr>
            </a:outerShdw>
          </a:effectLst>
        </p:spPr>
        <p:txBody>
          <a:bodyPr wrap="none" rtlCol="0">
            <a:spAutoFit/>
          </a:bodyPr>
          <a:lstStyle/>
          <a:p>
            <a:r>
              <a:rPr lang="es-ES_tradnl" sz="5400" dirty="0">
                <a:ln w="31750">
                  <a:solidFill>
                    <a:schemeClr val="tx1"/>
                  </a:solidFill>
                </a:ln>
                <a:solidFill>
                  <a:srgbClr val="E9FF15"/>
                </a:solidFill>
                <a:latin typeface="Adventure Subtitles" panose="02000500000000000000" pitchFamily="2" charset="0"/>
              </a:rPr>
              <a:t>And </a:t>
            </a:r>
            <a:r>
              <a:rPr lang="es-ES_tradnl" sz="5400" dirty="0" err="1">
                <a:ln w="31750">
                  <a:solidFill>
                    <a:schemeClr val="tx1"/>
                  </a:solidFill>
                </a:ln>
                <a:solidFill>
                  <a:srgbClr val="E9FF15"/>
                </a:solidFill>
                <a:latin typeface="Adventure Subtitles" panose="02000500000000000000" pitchFamily="2" charset="0"/>
              </a:rPr>
              <a:t>the</a:t>
            </a:r>
            <a:r>
              <a:rPr lang="es-ES_tradnl" sz="5400" dirty="0">
                <a:ln w="31750">
                  <a:solidFill>
                    <a:schemeClr val="tx1"/>
                  </a:solidFill>
                </a:ln>
                <a:solidFill>
                  <a:srgbClr val="E9FF15"/>
                </a:solidFill>
                <a:latin typeface="Adventure Subtitles" panose="02000500000000000000" pitchFamily="2" charset="0"/>
              </a:rPr>
              <a:t> </a:t>
            </a:r>
            <a:r>
              <a:rPr lang="es-ES_tradnl" sz="5400" dirty="0" err="1">
                <a:ln w="31750">
                  <a:solidFill>
                    <a:schemeClr val="tx1"/>
                  </a:solidFill>
                </a:ln>
                <a:solidFill>
                  <a:srgbClr val="E9FF15"/>
                </a:solidFill>
                <a:latin typeface="Adventure Subtitles" panose="02000500000000000000" pitchFamily="2" charset="0"/>
              </a:rPr>
              <a:t>Riders</a:t>
            </a:r>
            <a:r>
              <a:rPr lang="es-ES_tradnl" sz="5400" dirty="0">
                <a:ln w="31750">
                  <a:solidFill>
                    <a:schemeClr val="tx1"/>
                  </a:solidFill>
                </a:ln>
                <a:solidFill>
                  <a:srgbClr val="E9FF15"/>
                </a:solidFill>
                <a:latin typeface="Adventure Subtitles" panose="02000500000000000000" pitchFamily="2" charset="0"/>
              </a:rPr>
              <a:t> of </a:t>
            </a:r>
          </a:p>
          <a:p>
            <a:r>
              <a:rPr lang="es-ES_tradnl" sz="5400" dirty="0" err="1">
                <a:ln w="31750">
                  <a:solidFill>
                    <a:schemeClr val="tx1"/>
                  </a:solidFill>
                </a:ln>
                <a:solidFill>
                  <a:srgbClr val="E9FF15"/>
                </a:solidFill>
                <a:latin typeface="Adventure Subtitles" panose="02000500000000000000" pitchFamily="2" charset="0"/>
              </a:rPr>
              <a:t>The</a:t>
            </a:r>
            <a:r>
              <a:rPr lang="es-ES_tradnl" sz="5400" dirty="0">
                <a:ln w="31750">
                  <a:solidFill>
                    <a:schemeClr val="tx1"/>
                  </a:solidFill>
                </a:ln>
                <a:solidFill>
                  <a:srgbClr val="E9FF15"/>
                </a:solidFill>
                <a:latin typeface="Adventure Subtitles" panose="02000500000000000000" pitchFamily="2" charset="0"/>
              </a:rPr>
              <a:t> </a:t>
            </a:r>
            <a:r>
              <a:rPr lang="es-ES_tradnl" sz="5400" dirty="0" err="1">
                <a:ln w="31750">
                  <a:solidFill>
                    <a:schemeClr val="tx1"/>
                  </a:solidFill>
                </a:ln>
                <a:solidFill>
                  <a:srgbClr val="E9FF15"/>
                </a:solidFill>
                <a:latin typeface="Adventure Subtitles" panose="02000500000000000000" pitchFamily="2" charset="0"/>
              </a:rPr>
              <a:t>Power</a:t>
            </a:r>
            <a:r>
              <a:rPr lang="es-ES_tradnl" sz="5400" dirty="0">
                <a:ln w="31750">
                  <a:solidFill>
                    <a:schemeClr val="tx1"/>
                  </a:solidFill>
                </a:ln>
                <a:solidFill>
                  <a:srgbClr val="E9FF15"/>
                </a:solidFill>
                <a:latin typeface="Adventure Subtitles" panose="02000500000000000000" pitchFamily="2" charset="0"/>
              </a:rPr>
              <a:t> BI </a:t>
            </a:r>
          </a:p>
          <a:p>
            <a:r>
              <a:rPr lang="es-ES_tradnl" sz="5400" dirty="0" err="1">
                <a:ln w="31750">
                  <a:solidFill>
                    <a:schemeClr val="tx1"/>
                  </a:solidFill>
                </a:ln>
                <a:solidFill>
                  <a:srgbClr val="E9FF15"/>
                </a:solidFill>
                <a:latin typeface="Adventure Subtitles" panose="02000500000000000000" pitchFamily="2" charset="0"/>
              </a:rPr>
              <a:t>Dataset</a:t>
            </a:r>
            <a:r>
              <a:rPr lang="es-ES_tradnl" sz="5400" dirty="0">
                <a:ln w="31750">
                  <a:solidFill>
                    <a:schemeClr val="tx1"/>
                  </a:solidFill>
                </a:ln>
                <a:solidFill>
                  <a:srgbClr val="E9FF15"/>
                </a:solidFill>
                <a:latin typeface="Adventure Subtitles" panose="02000500000000000000" pitchFamily="2" charset="0"/>
              </a:rPr>
              <a:t> </a:t>
            </a:r>
            <a:endParaRPr lang="es-ES" sz="5400" dirty="0">
              <a:ln w="31750">
                <a:solidFill>
                  <a:schemeClr val="tx1"/>
                </a:solidFill>
              </a:ln>
              <a:solidFill>
                <a:srgbClr val="E9FF15"/>
              </a:solidFill>
              <a:latin typeface="Adventure Subtitles" panose="02000500000000000000" pitchFamily="2" charset="0"/>
            </a:endParaRPr>
          </a:p>
        </p:txBody>
      </p:sp>
      <p:pic>
        <p:nvPicPr>
          <p:cNvPr id="7" name="indiana-jones-theme-song-hd">
            <a:hlinkClick r:id="" action="ppaction://media"/>
          </p:cNvPr>
          <p:cNvPicPr>
            <a:picLocks noChangeAspect="1"/>
          </p:cNvPicPr>
          <p:nvPr>
            <a:audioFile r:link="rId1"/>
            <p:extLst>
              <p:ext uri="{DAA4B4D4-6D71-4841-9C94-3DE7FCFB9230}">
                <p14:media xmlns:p14="http://schemas.microsoft.com/office/powerpoint/2010/main" r:embed="rId2">
                  <p14:trim st="3896" end="274505"/>
                  <p14:fade in="25000"/>
                </p14:media>
              </p:ext>
            </p:extLst>
          </p:nvPr>
        </p:nvPicPr>
        <p:blipFill>
          <a:blip r:embed="rId5"/>
          <a:stretch>
            <a:fillRect/>
          </a:stretch>
        </p:blipFill>
        <p:spPr>
          <a:xfrm>
            <a:off x="8472091" y="9212179"/>
            <a:ext cx="609600" cy="609600"/>
          </a:xfrm>
          <a:prstGeom prst="rect">
            <a:avLst/>
          </a:prstGeom>
        </p:spPr>
      </p:pic>
    </p:spTree>
    <p:extLst>
      <p:ext uri="{BB962C8B-B14F-4D97-AF65-F5344CB8AC3E}">
        <p14:creationId xmlns:p14="http://schemas.microsoft.com/office/powerpoint/2010/main" val="3450437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47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18" fill="hold" display="0">
                  <p:stCondLst>
                    <p:cond delay="indefinite"/>
                  </p:stCondLst>
                  <p:endCondLst>
                    <p:cond evt="onStopAudio" delay="0">
                      <p:tgtEl>
                        <p:sldTgt/>
                      </p:tgtEl>
                    </p:cond>
                  </p:endCondLst>
                </p:cTn>
                <p:tgtEl>
                  <p:spTgt spid="7"/>
                </p:tgtEl>
              </p:cMediaNode>
            </p:audio>
          </p:childTnLst>
        </p:cTn>
      </p:par>
    </p:tnLst>
    <p:bldLst>
      <p:bldP spid="3" grpId="0"/>
      <p:bldP spid="5" grpId="0"/>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408123"/>
            <a:ext cx="18288000" cy="13695123"/>
          </a:xfrm>
          <a:prstGeom prst="rect">
            <a:avLst/>
          </a:prstGeom>
        </p:spPr>
      </p:pic>
      <p:sp>
        <p:nvSpPr>
          <p:cNvPr id="9" name="Rounded Rectangle 8"/>
          <p:cNvSpPr/>
          <p:nvPr/>
        </p:nvSpPr>
        <p:spPr>
          <a:xfrm>
            <a:off x="2819400" y="3848100"/>
            <a:ext cx="8778240" cy="2883053"/>
          </a:xfrm>
          <a:prstGeom prst="roundRect">
            <a:avLst/>
          </a:prstGeom>
          <a:solidFill>
            <a:schemeClr val="bg1"/>
          </a:solidFill>
          <a:ln>
            <a:solidFill>
              <a:schemeClr val="bg1"/>
            </a:solidFill>
          </a:ln>
          <a:effectLst>
            <a:outerShdw blurRad="50800" dist="38100" algn="l" rotWithShape="0">
              <a:prstClr val="black">
                <a:alpha val="40000"/>
              </a:prstClr>
            </a:outerShdw>
          </a:effectLst>
          <a:scene3d>
            <a:camera prst="orthographic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sp3d/>
          </a:bodyPr>
          <a:lstStyle/>
          <a:p>
            <a:r>
              <a:rPr lang="x-none" sz="3200" b="1" dirty="0">
                <a:solidFill>
                  <a:schemeClr val="tx1"/>
                </a:solidFill>
                <a:latin typeface="Quicksand" pitchFamily="2" charset="0"/>
              </a:rPr>
              <a:t>Emm</a:t>
            </a:r>
            <a:r>
              <a:rPr lang="es-ES_tradnl" sz="3200" b="1" dirty="0">
                <a:solidFill>
                  <a:schemeClr val="tx1"/>
                </a:solidFill>
                <a:latin typeface="Quicksand" pitchFamily="2" charset="0"/>
              </a:rPr>
              <a:t>m</a:t>
            </a:r>
            <a:r>
              <a:rPr lang="x-none" sz="3200" b="1" dirty="0">
                <a:solidFill>
                  <a:schemeClr val="tx1"/>
                </a:solidFill>
                <a:latin typeface="Quicksand" pitchFamily="2" charset="0"/>
              </a:rPr>
              <a:t>…</a:t>
            </a:r>
            <a:r>
              <a:rPr lang="es-ES_tradnl" sz="3200" b="1" dirty="0">
                <a:solidFill>
                  <a:schemeClr val="tx1"/>
                </a:solidFill>
                <a:latin typeface="Quicksand" pitchFamily="2" charset="0"/>
              </a:rPr>
              <a:t>… </a:t>
            </a:r>
            <a:r>
              <a:rPr lang="x-none" sz="3200" b="1" dirty="0">
                <a:solidFill>
                  <a:schemeClr val="tx1"/>
                </a:solidFill>
                <a:latin typeface="Quicksand" pitchFamily="2" charset="0"/>
              </a:rPr>
              <a:t>if </a:t>
            </a:r>
            <a:r>
              <a:rPr lang="es-ES_tradnl" sz="3200" b="1" dirty="0" err="1">
                <a:solidFill>
                  <a:schemeClr val="tx1"/>
                </a:solidFill>
                <a:latin typeface="Quicksand" pitchFamily="2" charset="0"/>
              </a:rPr>
              <a:t>that</a:t>
            </a:r>
            <a:r>
              <a:rPr lang="es-ES_tradnl" sz="3200" b="1" dirty="0">
                <a:solidFill>
                  <a:schemeClr val="tx1"/>
                </a:solidFill>
                <a:latin typeface="Quicksand" pitchFamily="2" charset="0"/>
              </a:rPr>
              <a:t> </a:t>
            </a:r>
            <a:r>
              <a:rPr lang="es-ES_tradnl" sz="3200" b="1" dirty="0" err="1">
                <a:solidFill>
                  <a:schemeClr val="tx1"/>
                </a:solidFill>
                <a:latin typeface="Quicksand" pitchFamily="2" charset="0"/>
              </a:rPr>
              <a:t>info</a:t>
            </a:r>
            <a:r>
              <a:rPr lang="es-ES_tradnl" sz="3200" b="1" dirty="0">
                <a:solidFill>
                  <a:schemeClr val="tx1"/>
                </a:solidFill>
                <a:latin typeface="Quicksand" pitchFamily="2" charset="0"/>
              </a:rPr>
              <a:t> </a:t>
            </a:r>
            <a:r>
              <a:rPr lang="x-none" sz="3200" b="1" dirty="0">
                <a:solidFill>
                  <a:schemeClr val="tx1"/>
                </a:solidFill>
                <a:latin typeface="Quicksand" pitchFamily="2" charset="0"/>
              </a:rPr>
              <a:t>is av</a:t>
            </a:r>
            <a:r>
              <a:rPr lang="es-ES_tradnl" sz="3200" b="1" dirty="0" err="1">
                <a:solidFill>
                  <a:schemeClr val="tx1"/>
                </a:solidFill>
                <a:latin typeface="Quicksand" pitchFamily="2" charset="0"/>
              </a:rPr>
              <a:t>ai</a:t>
            </a:r>
            <a:r>
              <a:rPr lang="x-none" sz="3200" b="1" dirty="0">
                <a:solidFill>
                  <a:schemeClr val="tx1"/>
                </a:solidFill>
                <a:latin typeface="Quicksand" pitchFamily="2" charset="0"/>
              </a:rPr>
              <a:t>lable in a clean semantic model, published in PowerBI</a:t>
            </a:r>
            <a:r>
              <a:rPr lang="es-ES_tradnl" sz="3200" b="1" dirty="0">
                <a:solidFill>
                  <a:schemeClr val="tx1"/>
                </a:solidFill>
                <a:latin typeface="Quicksand" pitchFamily="2" charset="0"/>
              </a:rPr>
              <a:t> </a:t>
            </a:r>
            <a:r>
              <a:rPr lang="x-none" sz="3200" b="1" dirty="0">
                <a:solidFill>
                  <a:schemeClr val="tx1"/>
                </a:solidFill>
                <a:latin typeface="Quicksand" pitchFamily="2" charset="0"/>
              </a:rPr>
              <a:t>Premium</a:t>
            </a:r>
            <a:r>
              <a:rPr lang="es-ES_tradnl" sz="3200" b="1" dirty="0">
                <a:solidFill>
                  <a:schemeClr val="tx1"/>
                </a:solidFill>
                <a:latin typeface="Quicksand" pitchFamily="2" charset="0"/>
              </a:rPr>
              <a:t> </a:t>
            </a:r>
            <a:r>
              <a:rPr lang="es-ES_tradnl" sz="3200" b="1" dirty="0" err="1">
                <a:solidFill>
                  <a:schemeClr val="tx1"/>
                </a:solidFill>
                <a:latin typeface="Quicksand" pitchFamily="2" charset="0"/>
              </a:rPr>
              <a:t>where</a:t>
            </a:r>
            <a:r>
              <a:rPr lang="es-ES_tradnl" sz="3200" b="1" dirty="0">
                <a:solidFill>
                  <a:schemeClr val="tx1"/>
                </a:solidFill>
                <a:latin typeface="Quicksand" pitchFamily="2" charset="0"/>
              </a:rPr>
              <a:t> I can </a:t>
            </a:r>
            <a:r>
              <a:rPr lang="es-ES_tradnl" sz="3200" b="1" dirty="0" err="1">
                <a:solidFill>
                  <a:schemeClr val="tx1"/>
                </a:solidFill>
                <a:latin typeface="Quicksand" pitchFamily="2" charset="0"/>
              </a:rPr>
              <a:t>access</a:t>
            </a:r>
            <a:r>
              <a:rPr lang="es-ES_tradnl" sz="3200" b="1" dirty="0">
                <a:solidFill>
                  <a:schemeClr val="tx1"/>
                </a:solidFill>
                <a:latin typeface="Quicksand" pitchFamily="2" charset="0"/>
              </a:rPr>
              <a:t>,</a:t>
            </a:r>
            <a:r>
              <a:rPr lang="x-none" sz="3200" b="1" dirty="0">
                <a:solidFill>
                  <a:schemeClr val="tx1"/>
                </a:solidFill>
                <a:latin typeface="Quicksand" pitchFamily="2" charset="0"/>
              </a:rPr>
              <a:t> and </a:t>
            </a:r>
            <a:r>
              <a:rPr lang="es-ES_tradnl" sz="3200" b="1" dirty="0" err="1">
                <a:solidFill>
                  <a:schemeClr val="tx1"/>
                </a:solidFill>
                <a:latin typeface="Quicksand" pitchFamily="2" charset="0"/>
              </a:rPr>
              <a:t>with</a:t>
            </a:r>
            <a:r>
              <a:rPr lang="es-ES_tradnl" sz="3200" b="1" dirty="0">
                <a:solidFill>
                  <a:schemeClr val="tx1"/>
                </a:solidFill>
                <a:latin typeface="Quicksand" pitchFamily="2" charset="0"/>
              </a:rPr>
              <a:t> a Natural </a:t>
            </a:r>
            <a:r>
              <a:rPr lang="es-ES_tradnl" sz="3200" b="1" dirty="0" err="1">
                <a:solidFill>
                  <a:schemeClr val="tx1"/>
                </a:solidFill>
                <a:latin typeface="Quicksand" pitchFamily="2" charset="0"/>
              </a:rPr>
              <a:t>Language</a:t>
            </a:r>
            <a:r>
              <a:rPr lang="es-ES_tradnl" sz="3200" b="1" dirty="0">
                <a:solidFill>
                  <a:schemeClr val="tx1"/>
                </a:solidFill>
                <a:latin typeface="Quicksand" pitchFamily="2" charset="0"/>
              </a:rPr>
              <a:t> </a:t>
            </a:r>
            <a:r>
              <a:rPr lang="es-ES_tradnl" sz="3200" b="1" dirty="0" err="1">
                <a:solidFill>
                  <a:schemeClr val="tx1"/>
                </a:solidFill>
                <a:latin typeface="Quicksand" pitchFamily="2" charset="0"/>
              </a:rPr>
              <a:t>Processing</a:t>
            </a:r>
            <a:r>
              <a:rPr lang="es-ES_tradnl" sz="3200" b="1" dirty="0">
                <a:solidFill>
                  <a:schemeClr val="tx1"/>
                </a:solidFill>
                <a:latin typeface="Quicksand" pitchFamily="2" charset="0"/>
              </a:rPr>
              <a:t> </a:t>
            </a:r>
            <a:r>
              <a:rPr lang="es-ES_tradnl" sz="3200" b="1" dirty="0" err="1">
                <a:solidFill>
                  <a:schemeClr val="tx1"/>
                </a:solidFill>
                <a:latin typeface="Quicksand" pitchFamily="2" charset="0"/>
              </a:rPr>
              <a:t>layer</a:t>
            </a:r>
            <a:r>
              <a:rPr lang="es-ES_tradnl" sz="3200" b="1" dirty="0">
                <a:solidFill>
                  <a:schemeClr val="tx1"/>
                </a:solidFill>
                <a:latin typeface="Quicksand" pitchFamily="2" charset="0"/>
              </a:rPr>
              <a:t> </a:t>
            </a:r>
            <a:r>
              <a:rPr lang="x-none" sz="3200" b="1" dirty="0">
                <a:solidFill>
                  <a:schemeClr val="tx1"/>
                </a:solidFill>
                <a:latin typeface="Quicksand" pitchFamily="2" charset="0"/>
              </a:rPr>
              <a:t>deployed on top, maybe I could….</a:t>
            </a:r>
            <a:r>
              <a:rPr lang="es-ES_tradnl" sz="3200" b="1" dirty="0">
                <a:solidFill>
                  <a:schemeClr val="tx1"/>
                </a:solidFill>
                <a:latin typeface="Quicksand" pitchFamily="2" charset="0"/>
              </a:rPr>
              <a:t> </a:t>
            </a:r>
            <a:endParaRPr lang="x-none" sz="3200" b="1" dirty="0">
              <a:solidFill>
                <a:schemeClr val="tx1"/>
              </a:solidFill>
              <a:latin typeface="Quicksand" pitchFamily="2" charset="0"/>
            </a:endParaRPr>
          </a:p>
        </p:txBody>
      </p:sp>
      <p:sp>
        <p:nvSpPr>
          <p:cNvPr id="10" name="Rounded Rectangle 9"/>
          <p:cNvSpPr/>
          <p:nvPr/>
        </p:nvSpPr>
        <p:spPr>
          <a:xfrm>
            <a:off x="1516346" y="1257301"/>
            <a:ext cx="9129884" cy="990600"/>
          </a:xfrm>
          <a:prstGeom prst="roundRect">
            <a:avLst/>
          </a:prstGeom>
          <a:solidFill>
            <a:schemeClr val="bg1"/>
          </a:solidFill>
          <a:ln>
            <a:solidFill>
              <a:schemeClr val="bg1"/>
            </a:solidFill>
          </a:ln>
          <a:effectLst>
            <a:outerShdw blurRad="50800" dist="38100" algn="l" rotWithShape="0">
              <a:prstClr val="black">
                <a:alpha val="40000"/>
              </a:prstClr>
            </a:outerShdw>
          </a:effectLst>
          <a:scene3d>
            <a:camera prst="orthographic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ES_tradnl" sz="2800" b="1" dirty="0">
                <a:solidFill>
                  <a:schemeClr val="tx1"/>
                </a:solidFill>
                <a:latin typeface="Quicksand" pitchFamily="2" charset="0"/>
              </a:rPr>
              <a:t>Ok Google, can </a:t>
            </a:r>
            <a:r>
              <a:rPr lang="es-ES_tradnl" sz="2800" b="1" dirty="0" err="1">
                <a:solidFill>
                  <a:schemeClr val="tx1"/>
                </a:solidFill>
                <a:latin typeface="Quicksand" pitchFamily="2" charset="0"/>
              </a:rPr>
              <a:t>you</a:t>
            </a:r>
            <a:r>
              <a:rPr lang="es-ES_tradnl" sz="2800" b="1" dirty="0">
                <a:solidFill>
                  <a:schemeClr val="tx1"/>
                </a:solidFill>
                <a:latin typeface="Quicksand" pitchFamily="2" charset="0"/>
              </a:rPr>
              <a:t> </a:t>
            </a:r>
            <a:r>
              <a:rPr lang="es-ES_tradnl" sz="2800" b="1" dirty="0" err="1">
                <a:solidFill>
                  <a:schemeClr val="tx1"/>
                </a:solidFill>
                <a:latin typeface="Quicksand" pitchFamily="2" charset="0"/>
              </a:rPr>
              <a:t>tell</a:t>
            </a:r>
            <a:r>
              <a:rPr lang="es-ES_tradnl" sz="2800" b="1" dirty="0">
                <a:solidFill>
                  <a:schemeClr val="tx1"/>
                </a:solidFill>
                <a:latin typeface="Quicksand" pitchFamily="2" charset="0"/>
              </a:rPr>
              <a:t> me the </a:t>
            </a:r>
            <a:r>
              <a:rPr lang="es-ES_tradnl" sz="2800" b="1" dirty="0" err="1">
                <a:solidFill>
                  <a:schemeClr val="tx1"/>
                </a:solidFill>
                <a:latin typeface="Quicksand" pitchFamily="2" charset="0"/>
              </a:rPr>
              <a:t>month</a:t>
            </a:r>
            <a:r>
              <a:rPr lang="es-ES_tradnl" sz="2800" b="1" dirty="0">
                <a:solidFill>
                  <a:schemeClr val="tx1"/>
                </a:solidFill>
                <a:latin typeface="Quicksand" pitchFamily="2" charset="0"/>
              </a:rPr>
              <a:t>-to-date sales in </a:t>
            </a:r>
            <a:r>
              <a:rPr lang="es-ES_tradnl" sz="2800" b="1" dirty="0" err="1">
                <a:solidFill>
                  <a:schemeClr val="tx1"/>
                </a:solidFill>
                <a:latin typeface="Quicksand" pitchFamily="2" charset="0"/>
              </a:rPr>
              <a:t>Spain</a:t>
            </a:r>
            <a:r>
              <a:rPr lang="es-ES_tradnl" sz="2800" b="1" dirty="0">
                <a:solidFill>
                  <a:schemeClr val="tx1"/>
                </a:solidFill>
                <a:latin typeface="Quicksand" pitchFamily="2" charset="0"/>
              </a:rPr>
              <a:t>?</a:t>
            </a:r>
            <a:endParaRPr lang="x-none" sz="2800" b="1" dirty="0">
              <a:solidFill>
                <a:schemeClr val="tx1"/>
              </a:solidFill>
              <a:latin typeface="Quicksand" pitchFamily="2" charset="0"/>
            </a:endParaRPr>
          </a:p>
        </p:txBody>
      </p:sp>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32758" y="4229100"/>
            <a:ext cx="857250" cy="857250"/>
          </a:xfrm>
          <a:prstGeom prst="rect">
            <a:avLst/>
          </a:prstGeom>
          <a:effectLst>
            <a:outerShdw blurRad="50800" dist="38100" algn="l" rotWithShape="0">
              <a:prstClr val="black">
                <a:alpha val="40000"/>
              </a:prstClr>
            </a:outerShdw>
          </a:effectLst>
          <a:scene3d>
            <a:camera prst="perspectiveRight" fov="2700000">
              <a:rot lat="0" lon="600000" rev="0"/>
            </a:camera>
            <a:lightRig rig="threePt" dir="t"/>
          </a:scene3d>
        </p:spPr>
      </p:pic>
    </p:spTree>
    <p:extLst>
      <p:ext uri="{BB962C8B-B14F-4D97-AF65-F5344CB8AC3E}">
        <p14:creationId xmlns:p14="http://schemas.microsoft.com/office/powerpoint/2010/main" val="4214609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82395" y="685800"/>
            <a:ext cx="16527780" cy="1661993"/>
          </a:xfrm>
        </p:spPr>
        <p:txBody>
          <a:bodyPr/>
          <a:lstStyle/>
          <a:p>
            <a:r>
              <a:rPr lang="es-ES_tradnl" dirty="0"/>
              <a:t>Natural </a:t>
            </a:r>
            <a:r>
              <a:rPr lang="es-ES_tradnl" dirty="0" err="1"/>
              <a:t>Language</a:t>
            </a:r>
            <a:r>
              <a:rPr lang="es-ES_tradnl" dirty="0"/>
              <a:t> </a:t>
            </a:r>
            <a:r>
              <a:rPr lang="es-ES_tradnl" dirty="0" err="1"/>
              <a:t>Processing</a:t>
            </a:r>
            <a:r>
              <a:rPr lang="es-ES_tradnl" dirty="0"/>
              <a:t> (NLP)</a:t>
            </a:r>
            <a:br>
              <a:rPr lang="es-ES" dirty="0"/>
            </a:br>
            <a:endParaRPr lang="es-ES" dirty="0"/>
          </a:p>
        </p:txBody>
      </p:sp>
      <p:sp>
        <p:nvSpPr>
          <p:cNvPr id="5" name="Text Placeholder 4"/>
          <p:cNvSpPr>
            <a:spLocks noGrp="1"/>
          </p:cNvSpPr>
          <p:nvPr>
            <p:ph type="body" sz="quarter" idx="4294967295"/>
          </p:nvPr>
        </p:nvSpPr>
        <p:spPr>
          <a:xfrm>
            <a:off x="9677400" y="2381250"/>
            <a:ext cx="8610600" cy="5486400"/>
          </a:xfrm>
        </p:spPr>
        <p:txBody>
          <a:bodyPr/>
          <a:lstStyle/>
          <a:p>
            <a:pPr marL="457200" indent="-457200">
              <a:buFont typeface="Arial" panose="020B0604020202020204" pitchFamily="34" charset="0"/>
              <a:buChar char="•"/>
            </a:pPr>
            <a:r>
              <a:rPr lang="es-ES_tradnl" sz="2800" dirty="0">
                <a:solidFill>
                  <a:schemeClr val="tx1"/>
                </a:solidFill>
              </a:rPr>
              <a:t>In </a:t>
            </a:r>
            <a:r>
              <a:rPr lang="es-ES_tradnl" sz="2800" dirty="0" err="1">
                <a:solidFill>
                  <a:schemeClr val="tx1"/>
                </a:solidFill>
              </a:rPr>
              <a:t>PowerBI</a:t>
            </a:r>
            <a:r>
              <a:rPr lang="es-ES_tradnl" sz="2800" dirty="0">
                <a:solidFill>
                  <a:schemeClr val="tx1"/>
                </a:solidFill>
              </a:rPr>
              <a:t>? </a:t>
            </a:r>
            <a:r>
              <a:rPr lang="es-ES_tradnl" sz="2800" dirty="0" err="1">
                <a:solidFill>
                  <a:schemeClr val="tx1"/>
                </a:solidFill>
              </a:rPr>
              <a:t>QnA</a:t>
            </a:r>
            <a:r>
              <a:rPr lang="es-ES_tradnl" sz="2800" dirty="0">
                <a:solidFill>
                  <a:schemeClr val="tx1"/>
                </a:solidFill>
              </a:rPr>
              <a:t> and </a:t>
            </a:r>
            <a:r>
              <a:rPr lang="es-ES_tradnl" sz="2800" dirty="0" err="1">
                <a:solidFill>
                  <a:schemeClr val="tx1"/>
                </a:solidFill>
              </a:rPr>
              <a:t>its</a:t>
            </a:r>
            <a:r>
              <a:rPr lang="es-ES_tradnl" sz="2800" dirty="0">
                <a:solidFill>
                  <a:schemeClr val="tx1"/>
                </a:solidFill>
              </a:rPr>
              <a:t> API</a:t>
            </a:r>
          </a:p>
          <a:p>
            <a:endParaRPr lang="en-US" sz="2800" dirty="0">
              <a:solidFill>
                <a:schemeClr val="tx1"/>
              </a:solidFill>
            </a:endParaRPr>
          </a:p>
          <a:p>
            <a:pPr marL="342900" indent="-342900">
              <a:buFont typeface="Arial" panose="020B0604020202020204" pitchFamily="34" charset="0"/>
              <a:buChar char="•"/>
            </a:pPr>
            <a:r>
              <a:rPr lang="en-US" sz="2800" dirty="0" err="1">
                <a:solidFill>
                  <a:schemeClr val="tx1"/>
                </a:solidFill>
              </a:rPr>
              <a:t>QnA</a:t>
            </a:r>
            <a:r>
              <a:rPr lang="en-US" sz="2800" dirty="0">
                <a:solidFill>
                  <a:schemeClr val="tx1"/>
                </a:solidFill>
              </a:rPr>
              <a:t> lacks context</a:t>
            </a:r>
          </a:p>
          <a:p>
            <a:pPr marL="342900" indent="-342900">
              <a:buFont typeface="Arial" panose="020B0604020202020204" pitchFamily="34" charset="0"/>
              <a:buChar char="•"/>
            </a:pPr>
            <a:endParaRPr lang="en-US" sz="2800" dirty="0">
              <a:solidFill>
                <a:schemeClr val="tx1"/>
              </a:solidFill>
            </a:endParaRPr>
          </a:p>
          <a:p>
            <a:pPr marL="342900" indent="-342900">
              <a:buFont typeface="Arial" panose="020B0604020202020204" pitchFamily="34" charset="0"/>
              <a:buChar char="•"/>
            </a:pPr>
            <a:r>
              <a:rPr lang="en-US" sz="2800" dirty="0">
                <a:solidFill>
                  <a:schemeClr val="tx1"/>
                </a:solidFill>
              </a:rPr>
              <a:t>Reinvent the wheel? Or extend?</a:t>
            </a:r>
          </a:p>
          <a:p>
            <a:pPr marL="342900" indent="-342900">
              <a:buFont typeface="Arial" panose="020B0604020202020204" pitchFamily="34" charset="0"/>
              <a:buChar char="•"/>
            </a:pPr>
            <a:endParaRPr lang="en-US" sz="2800" dirty="0">
              <a:solidFill>
                <a:schemeClr val="tx1"/>
              </a:solidFill>
            </a:endParaRPr>
          </a:p>
          <a:p>
            <a:pPr marL="342900" indent="-342900">
              <a:buFont typeface="Arial" panose="020B0604020202020204" pitchFamily="34" charset="0"/>
              <a:buChar char="•"/>
            </a:pPr>
            <a:r>
              <a:rPr lang="en-US" sz="2800" dirty="0">
                <a:solidFill>
                  <a:schemeClr val="tx1"/>
                </a:solidFill>
              </a:rPr>
              <a:t>LUIS </a:t>
            </a:r>
            <a:r>
              <a:rPr lang="en-US" sz="2800" dirty="0" err="1">
                <a:solidFill>
                  <a:schemeClr val="tx1"/>
                </a:solidFill>
              </a:rPr>
              <a:t>dependancy</a:t>
            </a:r>
            <a:r>
              <a:rPr lang="en-US" sz="2800" dirty="0">
                <a:solidFill>
                  <a:schemeClr val="tx1"/>
                </a:solidFill>
              </a:rPr>
              <a:t> on </a:t>
            </a:r>
            <a:r>
              <a:rPr lang="en-US" sz="2800" dirty="0" err="1">
                <a:solidFill>
                  <a:schemeClr val="tx1"/>
                </a:solidFill>
              </a:rPr>
              <a:t>QnA</a:t>
            </a:r>
            <a:endParaRPr lang="en-US" sz="2800" dirty="0">
              <a:solidFill>
                <a:schemeClr val="tx1"/>
              </a:solidFill>
            </a:endParaRPr>
          </a:p>
          <a:p>
            <a:pPr marL="342900" indent="-342900">
              <a:buFont typeface="Arial" panose="020B0604020202020204" pitchFamily="34" charset="0"/>
              <a:buChar char="•"/>
            </a:pPr>
            <a:endParaRPr lang="en-US" sz="2800" dirty="0">
              <a:solidFill>
                <a:schemeClr val="tx1"/>
              </a:solidFill>
            </a:endParaRPr>
          </a:p>
          <a:p>
            <a:pPr marL="342900" indent="-342900">
              <a:buFont typeface="Arial" panose="020B0604020202020204" pitchFamily="34" charset="0"/>
              <a:buChar char="•"/>
            </a:pPr>
            <a:r>
              <a:rPr lang="en-US" sz="2800" dirty="0">
                <a:solidFill>
                  <a:schemeClr val="tx1"/>
                </a:solidFill>
              </a:rPr>
              <a:t>Is it worth the try?</a:t>
            </a:r>
            <a:endParaRPr lang="es-ES" sz="2800" dirty="0">
              <a:solidFill>
                <a:schemeClr val="tx1"/>
              </a:solidFill>
            </a:endParaRPr>
          </a:p>
          <a:p>
            <a:endParaRPr lang="es-ES" dirty="0"/>
          </a:p>
        </p:txBody>
      </p:sp>
      <p:pic>
        <p:nvPicPr>
          <p:cNvPr id="16386" name="Picture 2" descr="http://www.shrewdinfotech.com/Content/images/NaturalLanguageUnderstanding/NaturalLanguageUnderstanding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1" y="2505075"/>
            <a:ext cx="8272557" cy="5238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633846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408123"/>
            <a:ext cx="18288000" cy="13695123"/>
          </a:xfrm>
          <a:prstGeom prst="rect">
            <a:avLst/>
          </a:prstGeom>
        </p:spPr>
      </p:pic>
      <p:sp>
        <p:nvSpPr>
          <p:cNvPr id="9" name="Rounded Rectangle 8"/>
          <p:cNvSpPr/>
          <p:nvPr/>
        </p:nvSpPr>
        <p:spPr>
          <a:xfrm>
            <a:off x="2590800" y="2304486"/>
            <a:ext cx="8778240" cy="2907594"/>
          </a:xfrm>
          <a:prstGeom prst="roundRect">
            <a:avLst/>
          </a:prstGeom>
          <a:solidFill>
            <a:schemeClr val="bg1"/>
          </a:solidFill>
          <a:ln>
            <a:solidFill>
              <a:schemeClr val="bg1"/>
            </a:solidFill>
          </a:ln>
          <a:effectLst>
            <a:outerShdw blurRad="50800" dist="38100" algn="l" rotWithShape="0">
              <a:prstClr val="black">
                <a:alpha val="40000"/>
              </a:prstClr>
            </a:outerShdw>
          </a:effectLst>
          <a:scene3d>
            <a:camera prst="orthographic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sp3d/>
          </a:bodyPr>
          <a:lstStyle/>
          <a:p>
            <a:r>
              <a:rPr lang="x-none" sz="3200" b="1" dirty="0">
                <a:solidFill>
                  <a:schemeClr val="tx1"/>
                </a:solidFill>
                <a:latin typeface="Quicksand" pitchFamily="2" charset="0"/>
              </a:rPr>
              <a:t>Emm</a:t>
            </a:r>
            <a:r>
              <a:rPr lang="es-ES_tradnl" sz="3200" b="1" dirty="0">
                <a:solidFill>
                  <a:schemeClr val="tx1"/>
                </a:solidFill>
                <a:latin typeface="Quicksand" pitchFamily="2" charset="0"/>
              </a:rPr>
              <a:t>m</a:t>
            </a:r>
            <a:r>
              <a:rPr lang="x-none" sz="3200" b="1" dirty="0">
                <a:solidFill>
                  <a:schemeClr val="tx1"/>
                </a:solidFill>
                <a:latin typeface="Quicksand" pitchFamily="2" charset="0"/>
              </a:rPr>
              <a:t>…</a:t>
            </a:r>
            <a:r>
              <a:rPr lang="es-ES_tradnl" sz="3200" b="1" dirty="0">
                <a:solidFill>
                  <a:schemeClr val="tx1"/>
                </a:solidFill>
                <a:latin typeface="Quicksand" pitchFamily="2" charset="0"/>
              </a:rPr>
              <a:t>… </a:t>
            </a:r>
            <a:r>
              <a:rPr lang="x-none" sz="3200" b="1" dirty="0">
                <a:solidFill>
                  <a:schemeClr val="tx1"/>
                </a:solidFill>
                <a:latin typeface="Quicksand" pitchFamily="2" charset="0"/>
              </a:rPr>
              <a:t>if </a:t>
            </a:r>
            <a:r>
              <a:rPr lang="es-ES_tradnl" sz="3200" b="1" dirty="0" err="1">
                <a:solidFill>
                  <a:schemeClr val="tx1"/>
                </a:solidFill>
                <a:latin typeface="Quicksand" pitchFamily="2" charset="0"/>
              </a:rPr>
              <a:t>that</a:t>
            </a:r>
            <a:r>
              <a:rPr lang="es-ES_tradnl" sz="3200" b="1" dirty="0">
                <a:solidFill>
                  <a:schemeClr val="tx1"/>
                </a:solidFill>
                <a:latin typeface="Quicksand" pitchFamily="2" charset="0"/>
              </a:rPr>
              <a:t> </a:t>
            </a:r>
            <a:r>
              <a:rPr lang="es-ES_tradnl" sz="3200" b="1" dirty="0" err="1">
                <a:solidFill>
                  <a:schemeClr val="tx1"/>
                </a:solidFill>
                <a:latin typeface="Quicksand" pitchFamily="2" charset="0"/>
              </a:rPr>
              <a:t>info</a:t>
            </a:r>
            <a:r>
              <a:rPr lang="es-ES_tradnl" sz="3200" b="1" dirty="0">
                <a:solidFill>
                  <a:schemeClr val="tx1"/>
                </a:solidFill>
                <a:latin typeface="Quicksand" pitchFamily="2" charset="0"/>
              </a:rPr>
              <a:t> </a:t>
            </a:r>
            <a:r>
              <a:rPr lang="x-none" sz="3200" b="1" dirty="0">
                <a:solidFill>
                  <a:schemeClr val="tx1"/>
                </a:solidFill>
                <a:latin typeface="Quicksand" pitchFamily="2" charset="0"/>
              </a:rPr>
              <a:t>is av</a:t>
            </a:r>
            <a:r>
              <a:rPr lang="es-ES_tradnl" sz="3200" b="1" dirty="0" err="1">
                <a:solidFill>
                  <a:schemeClr val="tx1"/>
                </a:solidFill>
                <a:latin typeface="Quicksand" pitchFamily="2" charset="0"/>
              </a:rPr>
              <a:t>ai</a:t>
            </a:r>
            <a:r>
              <a:rPr lang="x-none" sz="3200" b="1" dirty="0">
                <a:solidFill>
                  <a:schemeClr val="tx1"/>
                </a:solidFill>
                <a:latin typeface="Quicksand" pitchFamily="2" charset="0"/>
              </a:rPr>
              <a:t>lable in a clean semantic model, published in PowerBI</a:t>
            </a:r>
            <a:r>
              <a:rPr lang="es-ES_tradnl" sz="3200" b="1" dirty="0">
                <a:solidFill>
                  <a:schemeClr val="tx1"/>
                </a:solidFill>
                <a:latin typeface="Quicksand" pitchFamily="2" charset="0"/>
              </a:rPr>
              <a:t> </a:t>
            </a:r>
            <a:r>
              <a:rPr lang="x-none" sz="3200" b="1" dirty="0">
                <a:solidFill>
                  <a:schemeClr val="tx1"/>
                </a:solidFill>
                <a:latin typeface="Quicksand" pitchFamily="2" charset="0"/>
              </a:rPr>
              <a:t>Premium</a:t>
            </a:r>
            <a:r>
              <a:rPr lang="es-ES_tradnl" sz="3200" b="1" dirty="0">
                <a:solidFill>
                  <a:schemeClr val="tx1"/>
                </a:solidFill>
                <a:latin typeface="Quicksand" pitchFamily="2" charset="0"/>
              </a:rPr>
              <a:t> </a:t>
            </a:r>
            <a:r>
              <a:rPr lang="es-ES_tradnl" sz="3200" b="1" dirty="0" err="1">
                <a:solidFill>
                  <a:schemeClr val="tx1"/>
                </a:solidFill>
                <a:latin typeface="Quicksand" pitchFamily="2" charset="0"/>
              </a:rPr>
              <a:t>where</a:t>
            </a:r>
            <a:r>
              <a:rPr lang="es-ES_tradnl" sz="3200" b="1" dirty="0">
                <a:solidFill>
                  <a:schemeClr val="tx1"/>
                </a:solidFill>
                <a:latin typeface="Quicksand" pitchFamily="2" charset="0"/>
              </a:rPr>
              <a:t> I can </a:t>
            </a:r>
            <a:r>
              <a:rPr lang="es-ES_tradnl" sz="3200" b="1" dirty="0" err="1">
                <a:solidFill>
                  <a:schemeClr val="tx1"/>
                </a:solidFill>
                <a:latin typeface="Quicksand" pitchFamily="2" charset="0"/>
              </a:rPr>
              <a:t>access</a:t>
            </a:r>
            <a:r>
              <a:rPr lang="es-ES_tradnl" sz="3200" b="1" dirty="0">
                <a:solidFill>
                  <a:schemeClr val="tx1"/>
                </a:solidFill>
                <a:latin typeface="Quicksand" pitchFamily="2" charset="0"/>
              </a:rPr>
              <a:t>,</a:t>
            </a:r>
            <a:r>
              <a:rPr lang="x-none" sz="3200" b="1" dirty="0">
                <a:solidFill>
                  <a:schemeClr val="tx1"/>
                </a:solidFill>
                <a:latin typeface="Quicksand" pitchFamily="2" charset="0"/>
              </a:rPr>
              <a:t> and </a:t>
            </a:r>
            <a:r>
              <a:rPr lang="es-ES_tradnl" sz="3200" b="1" dirty="0" err="1">
                <a:solidFill>
                  <a:schemeClr val="tx1"/>
                </a:solidFill>
                <a:latin typeface="Quicksand" pitchFamily="2" charset="0"/>
              </a:rPr>
              <a:t>with</a:t>
            </a:r>
            <a:r>
              <a:rPr lang="es-ES_tradnl" sz="3200" b="1" dirty="0">
                <a:solidFill>
                  <a:schemeClr val="tx1"/>
                </a:solidFill>
                <a:latin typeface="Quicksand" pitchFamily="2" charset="0"/>
              </a:rPr>
              <a:t> a Natural </a:t>
            </a:r>
            <a:r>
              <a:rPr lang="es-ES_tradnl" sz="3200" b="1" dirty="0" err="1">
                <a:solidFill>
                  <a:schemeClr val="tx1"/>
                </a:solidFill>
                <a:latin typeface="Quicksand" pitchFamily="2" charset="0"/>
              </a:rPr>
              <a:t>Language</a:t>
            </a:r>
            <a:r>
              <a:rPr lang="es-ES_tradnl" sz="3200" b="1" dirty="0">
                <a:solidFill>
                  <a:schemeClr val="tx1"/>
                </a:solidFill>
                <a:latin typeface="Quicksand" pitchFamily="2" charset="0"/>
              </a:rPr>
              <a:t> </a:t>
            </a:r>
            <a:r>
              <a:rPr lang="es-ES_tradnl" sz="3200" b="1" dirty="0" err="1">
                <a:solidFill>
                  <a:schemeClr val="tx1"/>
                </a:solidFill>
                <a:latin typeface="Quicksand" pitchFamily="2" charset="0"/>
              </a:rPr>
              <a:t>Processing</a:t>
            </a:r>
            <a:r>
              <a:rPr lang="es-ES_tradnl" sz="3200" b="1" dirty="0">
                <a:solidFill>
                  <a:schemeClr val="tx1"/>
                </a:solidFill>
                <a:latin typeface="Quicksand" pitchFamily="2" charset="0"/>
              </a:rPr>
              <a:t> </a:t>
            </a:r>
            <a:r>
              <a:rPr lang="es-ES_tradnl" sz="3200" b="1" dirty="0" err="1">
                <a:solidFill>
                  <a:schemeClr val="tx1"/>
                </a:solidFill>
                <a:latin typeface="Quicksand" pitchFamily="2" charset="0"/>
              </a:rPr>
              <a:t>layer</a:t>
            </a:r>
            <a:r>
              <a:rPr lang="es-ES_tradnl" sz="3200" b="1" dirty="0">
                <a:solidFill>
                  <a:schemeClr val="tx1"/>
                </a:solidFill>
                <a:latin typeface="Quicksand" pitchFamily="2" charset="0"/>
              </a:rPr>
              <a:t> </a:t>
            </a:r>
            <a:r>
              <a:rPr lang="x-none" sz="3200" b="1" dirty="0">
                <a:solidFill>
                  <a:schemeClr val="tx1"/>
                </a:solidFill>
                <a:latin typeface="Quicksand" pitchFamily="2" charset="0"/>
              </a:rPr>
              <a:t>deployed on top, maybe I could….</a:t>
            </a:r>
            <a:r>
              <a:rPr lang="es-ES_tradnl" sz="3200" b="1" dirty="0">
                <a:solidFill>
                  <a:schemeClr val="tx1"/>
                </a:solidFill>
                <a:latin typeface="Quicksand" pitchFamily="2" charset="0"/>
              </a:rPr>
              <a:t> </a:t>
            </a:r>
            <a:endParaRPr lang="x-none" sz="3200" b="1" dirty="0">
              <a:solidFill>
                <a:schemeClr val="tx1"/>
              </a:solidFill>
              <a:latin typeface="Quicksand" pitchFamily="2" charset="0"/>
            </a:endParaRPr>
          </a:p>
        </p:txBody>
      </p:sp>
      <p:sp>
        <p:nvSpPr>
          <p:cNvPr id="10" name="Rounded Rectangle 9"/>
          <p:cNvSpPr/>
          <p:nvPr/>
        </p:nvSpPr>
        <p:spPr>
          <a:xfrm>
            <a:off x="1600200" y="627389"/>
            <a:ext cx="9064569" cy="1334625"/>
          </a:xfrm>
          <a:prstGeom prst="roundRect">
            <a:avLst/>
          </a:prstGeom>
          <a:solidFill>
            <a:schemeClr val="bg1"/>
          </a:solidFill>
          <a:ln>
            <a:solidFill>
              <a:schemeClr val="bg1"/>
            </a:solidFill>
          </a:ln>
          <a:effectLst>
            <a:outerShdw blurRad="50800" dist="38100" algn="l" rotWithShape="0">
              <a:prstClr val="black">
                <a:alpha val="40000"/>
              </a:prstClr>
            </a:outerShdw>
          </a:effectLst>
          <a:scene3d>
            <a:camera prst="orthographic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ES_tradnl" sz="2800" b="1" dirty="0">
                <a:solidFill>
                  <a:schemeClr val="tx1"/>
                </a:solidFill>
                <a:latin typeface="Quicksand" pitchFamily="2" charset="0"/>
              </a:rPr>
              <a:t>Ok Google, can </a:t>
            </a:r>
            <a:r>
              <a:rPr lang="es-ES_tradnl" sz="2800" b="1" dirty="0" err="1">
                <a:solidFill>
                  <a:schemeClr val="tx1"/>
                </a:solidFill>
                <a:latin typeface="Quicksand" pitchFamily="2" charset="0"/>
              </a:rPr>
              <a:t>you</a:t>
            </a:r>
            <a:r>
              <a:rPr lang="es-ES_tradnl" sz="2800" b="1" dirty="0">
                <a:solidFill>
                  <a:schemeClr val="tx1"/>
                </a:solidFill>
                <a:latin typeface="Quicksand" pitchFamily="2" charset="0"/>
              </a:rPr>
              <a:t> </a:t>
            </a:r>
            <a:r>
              <a:rPr lang="es-ES_tradnl" sz="2800" b="1" dirty="0" err="1">
                <a:solidFill>
                  <a:schemeClr val="tx1"/>
                </a:solidFill>
                <a:latin typeface="Quicksand" pitchFamily="2" charset="0"/>
              </a:rPr>
              <a:t>tell</a:t>
            </a:r>
            <a:r>
              <a:rPr lang="es-ES_tradnl" sz="2800" b="1" dirty="0">
                <a:solidFill>
                  <a:schemeClr val="tx1"/>
                </a:solidFill>
                <a:latin typeface="Quicksand" pitchFamily="2" charset="0"/>
              </a:rPr>
              <a:t> me the </a:t>
            </a:r>
            <a:r>
              <a:rPr lang="es-ES_tradnl" sz="2800" b="1" dirty="0" err="1">
                <a:solidFill>
                  <a:schemeClr val="tx1"/>
                </a:solidFill>
                <a:latin typeface="Quicksand" pitchFamily="2" charset="0"/>
              </a:rPr>
              <a:t>month</a:t>
            </a:r>
            <a:r>
              <a:rPr lang="es-ES_tradnl" sz="2800" b="1" dirty="0">
                <a:solidFill>
                  <a:schemeClr val="tx1"/>
                </a:solidFill>
                <a:latin typeface="Quicksand" pitchFamily="2" charset="0"/>
              </a:rPr>
              <a:t> to date sales in </a:t>
            </a:r>
            <a:r>
              <a:rPr lang="es-ES_tradnl" sz="2800" b="1" dirty="0" err="1">
                <a:solidFill>
                  <a:schemeClr val="tx1"/>
                </a:solidFill>
                <a:latin typeface="Quicksand" pitchFamily="2" charset="0"/>
              </a:rPr>
              <a:t>Spain</a:t>
            </a:r>
            <a:r>
              <a:rPr lang="es-ES_tradnl" sz="2800" b="1" dirty="0">
                <a:solidFill>
                  <a:schemeClr val="tx1"/>
                </a:solidFill>
                <a:latin typeface="Quicksand" pitchFamily="2" charset="0"/>
              </a:rPr>
              <a:t>?</a:t>
            </a:r>
            <a:endParaRPr lang="x-none" sz="2800" b="1" dirty="0">
              <a:solidFill>
                <a:schemeClr val="tx1"/>
              </a:solidFill>
              <a:latin typeface="Quicksand" pitchFamily="2" charset="0"/>
            </a:endParaRPr>
          </a:p>
        </p:txBody>
      </p:sp>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1600" y="2705100"/>
            <a:ext cx="857250" cy="857250"/>
          </a:xfrm>
          <a:prstGeom prst="rect">
            <a:avLst/>
          </a:prstGeom>
          <a:effectLst>
            <a:outerShdw blurRad="50800" dist="38100" algn="l" rotWithShape="0">
              <a:prstClr val="black">
                <a:alpha val="40000"/>
              </a:prstClr>
            </a:outerShdw>
          </a:effectLst>
          <a:scene3d>
            <a:camera prst="perspectiveRight" fov="2700000">
              <a:rot lat="0" lon="600000" rev="0"/>
            </a:camera>
            <a:lightRig rig="threePt" dir="t"/>
          </a:scene3d>
        </p:spPr>
      </p:pic>
      <p:pic>
        <p:nvPicPr>
          <p:cNvPr id="14" name="Picture 2" descr="Image result for we got it gif"/>
          <p:cNvPicPr>
            <a:picLocks noChangeAspect="1" noChangeArrowheads="1" noCrop="1"/>
          </p:cNvPicPr>
          <p:nvPr/>
        </p:nvPicPr>
        <p:blipFill>
          <a:blip r:embed="rId5">
            <a:extLst>
              <a:ext uri="{28A0092B-C50C-407E-A947-70E740481C1C}">
                <a14:useLocalDpi xmlns:a14="http://schemas.microsoft.com/office/drawing/2010/main" val="0"/>
              </a:ext>
            </a:extLst>
          </a:blip>
          <a:srcRect/>
          <a:stretch>
            <a:fillRect/>
          </a:stretch>
        </p:blipFill>
        <p:spPr bwMode="auto">
          <a:xfrm>
            <a:off x="4645855" y="6087819"/>
            <a:ext cx="6723185" cy="34560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3218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ES_tradnl" dirty="0" err="1"/>
              <a:t>It’s</a:t>
            </a:r>
            <a:r>
              <a:rPr lang="es-ES_tradnl" dirty="0"/>
              <a:t> Show Time!!!</a:t>
            </a:r>
            <a:endParaRPr lang="es-ES" dirty="0"/>
          </a:p>
        </p:txBody>
      </p:sp>
      <p:sp>
        <p:nvSpPr>
          <p:cNvPr id="2" name="Text Placeholder 1"/>
          <p:cNvSpPr>
            <a:spLocks noGrp="1"/>
          </p:cNvSpPr>
          <p:nvPr>
            <p:ph type="body" sz="quarter" idx="12"/>
          </p:nvPr>
        </p:nvSpPr>
        <p:spPr/>
        <p:txBody>
          <a:bodyPr/>
          <a:lstStyle/>
          <a:p>
            <a:r>
              <a:rPr lang="es-ES" dirty="0"/>
              <a:t>Free </a:t>
            </a:r>
            <a:r>
              <a:rPr lang="es-ES" dirty="0" err="1"/>
              <a:t>Query</a:t>
            </a:r>
            <a:r>
              <a:rPr lang="es-ES" dirty="0"/>
              <a:t> </a:t>
            </a:r>
            <a:r>
              <a:rPr lang="es-ES" dirty="0" err="1"/>
              <a:t>Analysis</a:t>
            </a:r>
            <a:endParaRPr lang="es-ES" dirty="0"/>
          </a:p>
        </p:txBody>
      </p:sp>
    </p:spTree>
    <p:extLst>
      <p:ext uri="{BB962C8B-B14F-4D97-AF65-F5344CB8AC3E}">
        <p14:creationId xmlns:p14="http://schemas.microsoft.com/office/powerpoint/2010/main" val="2044665464"/>
      </p:ext>
    </p:extLst>
  </p:cSld>
  <p:clrMapOvr>
    <a:masterClrMapping/>
  </p:clrMapOvr>
  <p:transition spd="med">
    <p:pull/>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882395" y="685800"/>
            <a:ext cx="16527780" cy="830997"/>
          </a:xfrm>
        </p:spPr>
        <p:txBody>
          <a:bodyPr/>
          <a:lstStyle/>
          <a:p>
            <a:r>
              <a:rPr lang="es-ES" dirty="0"/>
              <a:t>Demo – Free </a:t>
            </a:r>
            <a:r>
              <a:rPr lang="es-ES" dirty="0" err="1"/>
              <a:t>Query</a:t>
            </a:r>
            <a:r>
              <a:rPr lang="es-ES" dirty="0"/>
              <a:t> </a:t>
            </a:r>
            <a:r>
              <a:rPr lang="es-ES" dirty="0" err="1"/>
              <a:t>Analysis</a:t>
            </a:r>
            <a:endParaRPr lang="es-ES" dirty="0"/>
          </a:p>
        </p:txBody>
      </p:sp>
      <p:sp>
        <p:nvSpPr>
          <p:cNvPr id="9" name="Content Placeholder 2"/>
          <p:cNvSpPr txBox="1">
            <a:spLocks/>
          </p:cNvSpPr>
          <p:nvPr/>
        </p:nvSpPr>
        <p:spPr>
          <a:xfrm>
            <a:off x="10485128" y="3009900"/>
            <a:ext cx="7086600" cy="4905856"/>
          </a:xfrm>
          <a:prstGeom prst="rect">
            <a:avLst/>
          </a:prstGeom>
        </p:spPr>
        <p:txBody>
          <a:bodyPr/>
          <a:lst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0" indent="0">
              <a:buFont typeface="Arial" panose="020B0604020202020204" pitchFamily="34" charset="0"/>
              <a:buNone/>
            </a:pPr>
            <a:endParaRPr lang="es-ES_tradnl" dirty="0">
              <a:latin typeface="Repsol" panose="02000506030000020004" pitchFamily="2" charset="0"/>
            </a:endParaRPr>
          </a:p>
          <a:p>
            <a:pPr marL="0" indent="0">
              <a:buFont typeface="Arial" panose="020B0604020202020204" pitchFamily="34" charset="0"/>
              <a:buNone/>
            </a:pPr>
            <a:r>
              <a:rPr lang="es-ES_tradnl" b="1" dirty="0">
                <a:latin typeface="Quicksand" pitchFamily="2" charset="0"/>
              </a:rPr>
              <a:t>Google Home</a:t>
            </a:r>
          </a:p>
          <a:p>
            <a:endParaRPr lang="es-ES_tradnl" dirty="0"/>
          </a:p>
          <a:p>
            <a:endParaRPr lang="es-ES_tradnl" dirty="0"/>
          </a:p>
          <a:p>
            <a:pPr marL="0" indent="0">
              <a:buFont typeface="Arial" panose="020B0604020202020204" pitchFamily="34" charset="0"/>
              <a:buNone/>
            </a:pPr>
            <a:r>
              <a:rPr lang="es-ES_tradnl" b="1" dirty="0">
                <a:latin typeface="Quicksand" pitchFamily="2" charset="0"/>
              </a:rPr>
              <a:t>Web Output</a:t>
            </a:r>
          </a:p>
        </p:txBody>
      </p:sp>
      <p:pic>
        <p:nvPicPr>
          <p:cNvPr id="10" name="Picture 9"/>
          <p:cNvPicPr>
            <a:picLocks noChangeAspect="1"/>
          </p:cNvPicPr>
          <p:nvPr/>
        </p:nvPicPr>
        <p:blipFill>
          <a:blip r:embed="rId2"/>
          <a:stretch>
            <a:fillRect/>
          </a:stretch>
        </p:blipFill>
        <p:spPr>
          <a:xfrm>
            <a:off x="9199673" y="5983779"/>
            <a:ext cx="1085356" cy="892879"/>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00400" y="3446401"/>
            <a:ext cx="4255951" cy="3191965"/>
          </a:xfrm>
          <a:prstGeom prst="rect">
            <a:avLst/>
          </a:prstGeom>
        </p:spPr>
      </p:pic>
      <p:pic>
        <p:nvPicPr>
          <p:cNvPr id="1030" name="Picture 6" descr="https://encrypted-tbn0.gstatic.com/images?q=tbn:ANd9GcR6fetg8lQWGAy1KCir_sm0uUgl-epZ22k9qYng9-LvirqjNorv&amp;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77430" y="3446401"/>
            <a:ext cx="1329842" cy="13298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386101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631623" y="5199536"/>
            <a:ext cx="11024754" cy="830997"/>
          </a:xfrm>
        </p:spPr>
        <p:txBody>
          <a:bodyPr/>
          <a:lstStyle/>
          <a:p>
            <a:r>
              <a:rPr lang="es-ES_tradnl" dirty="0" err="1"/>
              <a:t>How</a:t>
            </a:r>
            <a:r>
              <a:rPr lang="es-ES_tradnl" dirty="0"/>
              <a:t> </a:t>
            </a:r>
            <a:r>
              <a:rPr lang="es-ES_tradnl" dirty="0" err="1"/>
              <a:t>did</a:t>
            </a:r>
            <a:r>
              <a:rPr lang="es-ES_tradnl" dirty="0"/>
              <a:t> </a:t>
            </a:r>
            <a:r>
              <a:rPr lang="es-ES_tradnl" dirty="0" err="1"/>
              <a:t>we</a:t>
            </a:r>
            <a:r>
              <a:rPr lang="es-ES_tradnl" dirty="0"/>
              <a:t> </a:t>
            </a:r>
            <a:r>
              <a:rPr lang="es-ES_tradnl" dirty="0" err="1"/>
              <a:t>build</a:t>
            </a:r>
            <a:r>
              <a:rPr lang="es-ES_tradnl" dirty="0"/>
              <a:t> </a:t>
            </a:r>
            <a:r>
              <a:rPr lang="es-ES_tradnl" dirty="0" err="1"/>
              <a:t>all</a:t>
            </a:r>
            <a:r>
              <a:rPr lang="es-ES_tradnl" dirty="0"/>
              <a:t> of </a:t>
            </a:r>
            <a:r>
              <a:rPr lang="es-ES_tradnl" dirty="0" err="1"/>
              <a:t>these</a:t>
            </a:r>
            <a:r>
              <a:rPr lang="es-ES_tradnl" dirty="0"/>
              <a:t>?</a:t>
            </a:r>
            <a:endParaRPr lang="es-ES" dirty="0"/>
          </a:p>
        </p:txBody>
      </p:sp>
      <p:sp>
        <p:nvSpPr>
          <p:cNvPr id="4" name="Text Placeholder 3"/>
          <p:cNvSpPr>
            <a:spLocks noGrp="1"/>
          </p:cNvSpPr>
          <p:nvPr>
            <p:ph type="body" sz="quarter" idx="12"/>
          </p:nvPr>
        </p:nvSpPr>
        <p:spPr/>
        <p:txBody>
          <a:bodyPr/>
          <a:lstStyle/>
          <a:p>
            <a:endParaRPr lang="es-ES"/>
          </a:p>
        </p:txBody>
      </p:sp>
      <p:sp>
        <p:nvSpPr>
          <p:cNvPr id="2" name="Rectangle 1"/>
          <p:cNvSpPr/>
          <p:nvPr/>
        </p:nvSpPr>
        <p:spPr>
          <a:xfrm>
            <a:off x="8686800" y="3910265"/>
            <a:ext cx="685800" cy="1569660"/>
          </a:xfrm>
          <a:prstGeom prst="rect">
            <a:avLst/>
          </a:prstGeom>
        </p:spPr>
        <p:txBody>
          <a:bodyPr wrap="square">
            <a:spAutoFit/>
          </a:bodyPr>
          <a:lstStyle/>
          <a:p>
            <a:r>
              <a:rPr lang="es-ES_tradnl" sz="9600" b="1" dirty="0">
                <a:solidFill>
                  <a:schemeClr val="bg1"/>
                </a:solidFill>
              </a:rPr>
              <a:t>?</a:t>
            </a:r>
            <a:endParaRPr lang="es-ES" sz="9600" b="1" dirty="0">
              <a:solidFill>
                <a:schemeClr val="bg1"/>
              </a:solidFill>
            </a:endParaRPr>
          </a:p>
        </p:txBody>
      </p:sp>
    </p:spTree>
    <p:extLst>
      <p:ext uri="{BB962C8B-B14F-4D97-AF65-F5344CB8AC3E}">
        <p14:creationId xmlns:p14="http://schemas.microsoft.com/office/powerpoint/2010/main" val="2996037227"/>
      </p:ext>
    </p:extLst>
  </p:cSld>
  <p:clrMapOvr>
    <a:masterClrMapping/>
  </p:clrMapOvr>
  <p:transition spd="med">
    <p:pull/>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https://s1.1zoom.me/big0/464/Roads_Sunrises_and_sunsets_Asphalt_535836_1280x854.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914527"/>
            <a:ext cx="18288000" cy="12201527"/>
          </a:xfrm>
          <a:prstGeom prst="rect">
            <a:avLst/>
          </a:prstGeom>
          <a:noFill/>
          <a:extLst>
            <a:ext uri="{909E8E84-426E-40DD-AFC4-6F175D3DCCD1}">
              <a14:hiddenFill xmlns:a14="http://schemas.microsoft.com/office/drawing/2010/main">
                <a:solidFill>
                  <a:srgbClr val="FFFFFF"/>
                </a:solidFill>
              </a14:hiddenFill>
            </a:ext>
          </a:extLst>
        </p:spPr>
      </p:pic>
      <p:sp>
        <p:nvSpPr>
          <p:cNvPr id="3" name="Marcador de texto 2">
            <a:extLst>
              <a:ext uri="{FF2B5EF4-FFF2-40B4-BE49-F238E27FC236}">
                <a16:creationId xmlns:a16="http://schemas.microsoft.com/office/drawing/2014/main" id="{99A0A499-74B6-4BEB-8BA5-9AB8C2BE1F09}"/>
              </a:ext>
            </a:extLst>
          </p:cNvPr>
          <p:cNvSpPr>
            <a:spLocks noGrp="1"/>
          </p:cNvSpPr>
          <p:nvPr>
            <p:ph type="body" sz="quarter" idx="15"/>
          </p:nvPr>
        </p:nvSpPr>
        <p:spPr>
          <a:xfrm>
            <a:off x="1189306" y="8420100"/>
            <a:ext cx="7840394" cy="715581"/>
          </a:xfrm>
          <a:effectLst>
            <a:softEdge rad="0"/>
          </a:effectLst>
        </p:spPr>
        <p:txBody>
          <a:bodyPr/>
          <a:lstStyle/>
          <a:p>
            <a:r>
              <a:rPr lang="es-ES_tradnl" sz="8000" dirty="0" err="1">
                <a:ln>
                  <a:solidFill>
                    <a:schemeClr val="tx1">
                      <a:alpha val="26000"/>
                    </a:schemeClr>
                  </a:solidFill>
                </a:ln>
                <a:solidFill>
                  <a:schemeClr val="bg2"/>
                </a:solidFill>
                <a:latin typeface="Quicksand" pitchFamily="2" charset="0"/>
              </a:rPr>
              <a:t>We</a:t>
            </a:r>
            <a:r>
              <a:rPr lang="es-ES_tradnl" sz="8000" dirty="0">
                <a:ln>
                  <a:solidFill>
                    <a:schemeClr val="tx1">
                      <a:alpha val="26000"/>
                    </a:schemeClr>
                  </a:solidFill>
                </a:ln>
                <a:solidFill>
                  <a:schemeClr val="bg2"/>
                </a:solidFill>
                <a:latin typeface="Quicksand" pitchFamily="2" charset="0"/>
              </a:rPr>
              <a:t> </a:t>
            </a:r>
            <a:r>
              <a:rPr lang="es-ES_tradnl" sz="8000" dirty="0" err="1">
                <a:ln>
                  <a:solidFill>
                    <a:schemeClr val="tx1">
                      <a:alpha val="26000"/>
                    </a:schemeClr>
                  </a:solidFill>
                </a:ln>
                <a:solidFill>
                  <a:schemeClr val="bg2"/>
                </a:solidFill>
                <a:latin typeface="Quicksand" pitchFamily="2" charset="0"/>
              </a:rPr>
              <a:t>had</a:t>
            </a:r>
            <a:r>
              <a:rPr lang="es-ES_tradnl" sz="8000" dirty="0">
                <a:ln>
                  <a:solidFill>
                    <a:schemeClr val="tx1">
                      <a:alpha val="26000"/>
                    </a:schemeClr>
                  </a:solidFill>
                </a:ln>
                <a:solidFill>
                  <a:schemeClr val="bg2"/>
                </a:solidFill>
                <a:latin typeface="Quicksand" pitchFamily="2" charset="0"/>
              </a:rPr>
              <a:t> a </a:t>
            </a:r>
            <a:r>
              <a:rPr lang="es-ES_tradnl" sz="8000" dirty="0" err="1">
                <a:ln>
                  <a:solidFill>
                    <a:schemeClr val="tx1">
                      <a:alpha val="26000"/>
                    </a:schemeClr>
                  </a:solidFill>
                </a:ln>
                <a:solidFill>
                  <a:schemeClr val="bg2"/>
                </a:solidFill>
                <a:latin typeface="Quicksand" pitchFamily="2" charset="0"/>
              </a:rPr>
              <a:t>long</a:t>
            </a:r>
            <a:r>
              <a:rPr lang="es-ES_tradnl" sz="8000" dirty="0">
                <a:ln>
                  <a:solidFill>
                    <a:schemeClr val="tx1">
                      <a:alpha val="26000"/>
                    </a:schemeClr>
                  </a:solidFill>
                </a:ln>
                <a:solidFill>
                  <a:schemeClr val="bg2"/>
                </a:solidFill>
                <a:latin typeface="Quicksand" pitchFamily="2" charset="0"/>
              </a:rPr>
              <a:t> </a:t>
            </a:r>
            <a:r>
              <a:rPr lang="es-ES_tradnl" sz="8000" dirty="0" err="1">
                <a:ln>
                  <a:solidFill>
                    <a:schemeClr val="tx1">
                      <a:alpha val="26000"/>
                    </a:schemeClr>
                  </a:solidFill>
                </a:ln>
                <a:solidFill>
                  <a:schemeClr val="bg2"/>
                </a:solidFill>
                <a:latin typeface="Quicksand" pitchFamily="2" charset="0"/>
              </a:rPr>
              <a:t>path</a:t>
            </a:r>
            <a:r>
              <a:rPr lang="es-ES_tradnl" sz="8000" dirty="0">
                <a:ln>
                  <a:solidFill>
                    <a:schemeClr val="tx1">
                      <a:alpha val="26000"/>
                    </a:schemeClr>
                  </a:solidFill>
                </a:ln>
                <a:solidFill>
                  <a:schemeClr val="bg2"/>
                </a:solidFill>
                <a:latin typeface="Quicksand" pitchFamily="2" charset="0"/>
              </a:rPr>
              <a:t> </a:t>
            </a:r>
            <a:r>
              <a:rPr lang="es-ES_tradnl" sz="8000" dirty="0" err="1">
                <a:ln>
                  <a:solidFill>
                    <a:schemeClr val="tx1">
                      <a:alpha val="26000"/>
                    </a:schemeClr>
                  </a:solidFill>
                </a:ln>
                <a:solidFill>
                  <a:schemeClr val="bg2"/>
                </a:solidFill>
                <a:latin typeface="Quicksand" pitchFamily="2" charset="0"/>
              </a:rPr>
              <a:t>ahead</a:t>
            </a:r>
            <a:r>
              <a:rPr lang="es-ES_tradnl" sz="8000" dirty="0">
                <a:ln>
                  <a:solidFill>
                    <a:schemeClr val="tx1">
                      <a:alpha val="26000"/>
                    </a:schemeClr>
                  </a:solidFill>
                </a:ln>
                <a:solidFill>
                  <a:schemeClr val="bg2"/>
                </a:solidFill>
                <a:latin typeface="Quicksand" pitchFamily="2" charset="0"/>
              </a:rPr>
              <a:t>…</a:t>
            </a:r>
          </a:p>
        </p:txBody>
      </p:sp>
    </p:spTree>
    <p:extLst>
      <p:ext uri="{BB962C8B-B14F-4D97-AF65-F5344CB8AC3E}">
        <p14:creationId xmlns:p14="http://schemas.microsoft.com/office/powerpoint/2010/main" val="27704058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1" y="3551587"/>
            <a:ext cx="8265320" cy="1661993"/>
          </a:xfrm>
        </p:spPr>
        <p:txBody>
          <a:bodyPr/>
          <a:lstStyle/>
          <a:p>
            <a:r>
              <a:rPr lang="es-ES" dirty="0" err="1"/>
              <a:t>Building</a:t>
            </a:r>
            <a:r>
              <a:rPr lang="es-ES" dirty="0"/>
              <a:t> a </a:t>
            </a:r>
            <a:r>
              <a:rPr lang="es-ES" dirty="0" err="1"/>
              <a:t>Voice</a:t>
            </a:r>
            <a:r>
              <a:rPr lang="es-ES" dirty="0"/>
              <a:t> </a:t>
            </a:r>
            <a:br>
              <a:rPr lang="es-ES" dirty="0"/>
            </a:br>
            <a:r>
              <a:rPr lang="es-ES" dirty="0" err="1"/>
              <a:t>Assistant</a:t>
            </a:r>
            <a:r>
              <a:rPr lang="es-ES" dirty="0"/>
              <a:t> </a:t>
            </a:r>
            <a:r>
              <a:rPr lang="es-ES" dirty="0" err="1"/>
              <a:t>for</a:t>
            </a:r>
            <a:r>
              <a:rPr lang="es-ES" dirty="0"/>
              <a:t> </a:t>
            </a:r>
            <a:r>
              <a:rPr lang="es-ES" dirty="0" err="1"/>
              <a:t>PowerBI</a:t>
            </a:r>
            <a:endParaRPr lang="es-ES" dirty="0"/>
          </a:p>
        </p:txBody>
      </p:sp>
      <p:sp>
        <p:nvSpPr>
          <p:cNvPr id="3" name="Text Placeholder 2"/>
          <p:cNvSpPr>
            <a:spLocks noGrp="1"/>
          </p:cNvSpPr>
          <p:nvPr>
            <p:ph type="body" sz="quarter" idx="12"/>
          </p:nvPr>
        </p:nvSpPr>
        <p:spPr/>
        <p:txBody>
          <a:bodyPr/>
          <a:lstStyle/>
          <a:p>
            <a:r>
              <a:rPr lang="es-ES" dirty="0"/>
              <a:t>David Alcalá Mota</a:t>
            </a:r>
          </a:p>
        </p:txBody>
      </p:sp>
      <p:sp>
        <p:nvSpPr>
          <p:cNvPr id="31" name="Text Placeholder 30"/>
          <p:cNvSpPr>
            <a:spLocks noGrp="1"/>
          </p:cNvSpPr>
          <p:nvPr>
            <p:ph type="body" sz="quarter" idx="13"/>
          </p:nvPr>
        </p:nvSpPr>
        <p:spPr>
          <a:xfrm>
            <a:off x="9896916" y="3480339"/>
            <a:ext cx="7072359" cy="738664"/>
          </a:xfrm>
        </p:spPr>
        <p:txBody>
          <a:bodyPr/>
          <a:lstStyle/>
          <a:p>
            <a:endParaRPr lang="es-ES" dirty="0"/>
          </a:p>
        </p:txBody>
      </p:sp>
      <p:sp>
        <p:nvSpPr>
          <p:cNvPr id="4" name="Text Placeholder 3"/>
          <p:cNvSpPr>
            <a:spLocks noGrp="1"/>
          </p:cNvSpPr>
          <p:nvPr>
            <p:ph type="body" sz="quarter" idx="15"/>
          </p:nvPr>
        </p:nvSpPr>
        <p:spPr>
          <a:xfrm>
            <a:off x="876295" y="6429088"/>
            <a:ext cx="8265320" cy="830997"/>
          </a:xfrm>
        </p:spPr>
        <p:txBody>
          <a:bodyPr/>
          <a:lstStyle/>
          <a:p>
            <a:r>
              <a:rPr lang="es-ES" dirty="0"/>
              <a:t>Data &amp; AI </a:t>
            </a:r>
            <a:r>
              <a:rPr lang="es-ES" dirty="0" err="1"/>
              <a:t>Consultant</a:t>
            </a:r>
            <a:r>
              <a:rPr lang="es-ES" dirty="0"/>
              <a:t> – </a:t>
            </a:r>
            <a:r>
              <a:rPr lang="es-ES" dirty="0" err="1"/>
              <a:t>Kabel</a:t>
            </a:r>
            <a:endParaRPr lang="es-ES" dirty="0"/>
          </a:p>
          <a:p>
            <a:r>
              <a:rPr lang="es-ES" dirty="0"/>
              <a:t>dalcala@kabel.es</a:t>
            </a:r>
          </a:p>
        </p:txBody>
      </p:sp>
      <p:sp>
        <p:nvSpPr>
          <p:cNvPr id="5" name="Text Placeholder 4"/>
          <p:cNvSpPr>
            <a:spLocks noGrp="1"/>
          </p:cNvSpPr>
          <p:nvPr>
            <p:ph type="body" sz="quarter" idx="16"/>
          </p:nvPr>
        </p:nvSpPr>
        <p:spPr/>
        <p:txBody>
          <a:bodyPr/>
          <a:lstStyle/>
          <a:p>
            <a:r>
              <a:rPr lang="es-ES" dirty="0"/>
              <a:t>Jesús Arnau Villar</a:t>
            </a:r>
          </a:p>
        </p:txBody>
      </p:sp>
      <p:sp>
        <p:nvSpPr>
          <p:cNvPr id="6" name="Text Placeholder 5"/>
          <p:cNvSpPr>
            <a:spLocks noGrp="1"/>
          </p:cNvSpPr>
          <p:nvPr>
            <p:ph type="body" sz="quarter" idx="17"/>
          </p:nvPr>
        </p:nvSpPr>
        <p:spPr>
          <a:xfrm>
            <a:off x="876295" y="7940921"/>
            <a:ext cx="8265320" cy="830997"/>
          </a:xfrm>
        </p:spPr>
        <p:txBody>
          <a:bodyPr/>
          <a:lstStyle/>
          <a:p>
            <a:r>
              <a:rPr lang="es-ES" dirty="0"/>
              <a:t>Data &amp; AI Cloud </a:t>
            </a:r>
            <a:r>
              <a:rPr lang="es-ES" dirty="0" err="1"/>
              <a:t>Architect</a:t>
            </a:r>
            <a:r>
              <a:rPr lang="es-ES" dirty="0"/>
              <a:t> – </a:t>
            </a:r>
            <a:r>
              <a:rPr lang="es-ES" dirty="0" err="1"/>
              <a:t>Kabel</a:t>
            </a:r>
            <a:endParaRPr lang="es-ES" dirty="0"/>
          </a:p>
          <a:p>
            <a:r>
              <a:rPr lang="es-ES" dirty="0"/>
              <a:t>jarnau@kabel.es</a:t>
            </a:r>
          </a:p>
        </p:txBody>
      </p:sp>
    </p:spTree>
    <p:extLst>
      <p:ext uri="{BB962C8B-B14F-4D97-AF65-F5344CB8AC3E}">
        <p14:creationId xmlns:p14="http://schemas.microsoft.com/office/powerpoint/2010/main" val="817179512"/>
      </p:ext>
    </p:extLst>
  </p:cSld>
  <p:clrMapOvr>
    <a:masterClrMapping/>
  </p:clrMapOvr>
  <p:transition spd="med">
    <p:pull/>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8" name="Picture 6" descr="https://www.roboticsbusinessreview.com/wp-content/uploads/2019/09/AdobeStock_222148112-1000x500.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29" y="-11722"/>
            <a:ext cx="20597442" cy="1029872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685800" y="2705100"/>
            <a:ext cx="10363200" cy="3785652"/>
          </a:xfrm>
          <a:prstGeom prst="rect">
            <a:avLst/>
          </a:prstGeom>
        </p:spPr>
        <p:txBody>
          <a:bodyPr wrap="square">
            <a:spAutoFit/>
          </a:bodyPr>
          <a:lstStyle/>
          <a:p>
            <a:r>
              <a:rPr lang="es-ES_tradnl" sz="8000" b="1" dirty="0">
                <a:ln>
                  <a:solidFill>
                    <a:schemeClr val="tx1">
                      <a:alpha val="68000"/>
                    </a:schemeClr>
                  </a:solidFill>
                </a:ln>
                <a:solidFill>
                  <a:schemeClr val="bg2"/>
                </a:solidFill>
                <a:latin typeface="Quicksand" pitchFamily="2" charset="0"/>
              </a:rPr>
              <a:t>…and </a:t>
            </a:r>
            <a:r>
              <a:rPr lang="es-ES_tradnl" sz="8000" b="1" dirty="0" err="1">
                <a:ln>
                  <a:solidFill>
                    <a:schemeClr val="tx1">
                      <a:alpha val="68000"/>
                    </a:schemeClr>
                  </a:solidFill>
                </a:ln>
                <a:solidFill>
                  <a:schemeClr val="bg2"/>
                </a:solidFill>
                <a:latin typeface="Quicksand" pitchFamily="2" charset="0"/>
              </a:rPr>
              <a:t>we</a:t>
            </a:r>
            <a:r>
              <a:rPr lang="es-ES_tradnl" sz="8000" b="1" dirty="0">
                <a:ln>
                  <a:solidFill>
                    <a:schemeClr val="tx1">
                      <a:alpha val="68000"/>
                    </a:schemeClr>
                  </a:solidFill>
                </a:ln>
                <a:solidFill>
                  <a:schemeClr val="bg2"/>
                </a:solidFill>
                <a:latin typeface="Quicksand" pitchFamily="2" charset="0"/>
              </a:rPr>
              <a:t> </a:t>
            </a:r>
            <a:r>
              <a:rPr lang="es-ES_tradnl" sz="8000" b="1" dirty="0" err="1">
                <a:ln>
                  <a:solidFill>
                    <a:schemeClr val="tx1">
                      <a:alpha val="68000"/>
                    </a:schemeClr>
                  </a:solidFill>
                </a:ln>
                <a:solidFill>
                  <a:schemeClr val="bg2"/>
                </a:solidFill>
                <a:latin typeface="Quicksand" pitchFamily="2" charset="0"/>
              </a:rPr>
              <a:t>found</a:t>
            </a:r>
            <a:r>
              <a:rPr lang="es-ES_tradnl" sz="8000" b="1" dirty="0">
                <a:ln>
                  <a:solidFill>
                    <a:schemeClr val="tx1">
                      <a:alpha val="68000"/>
                    </a:schemeClr>
                  </a:solidFill>
                </a:ln>
                <a:solidFill>
                  <a:schemeClr val="bg2"/>
                </a:solidFill>
                <a:latin typeface="Quicksand" pitchFamily="2" charset="0"/>
              </a:rPr>
              <a:t> </a:t>
            </a:r>
            <a:r>
              <a:rPr lang="es-ES_tradnl" sz="8000" b="1" dirty="0" err="1">
                <a:ln>
                  <a:solidFill>
                    <a:schemeClr val="tx1">
                      <a:alpha val="68000"/>
                    </a:schemeClr>
                  </a:solidFill>
                </a:ln>
                <a:solidFill>
                  <a:schemeClr val="bg2"/>
                </a:solidFill>
                <a:latin typeface="Quicksand" pitchFamily="2" charset="0"/>
              </a:rPr>
              <a:t>some</a:t>
            </a:r>
            <a:r>
              <a:rPr lang="es-ES_tradnl" sz="8000" b="1" dirty="0">
                <a:ln>
                  <a:solidFill>
                    <a:schemeClr val="tx1">
                      <a:alpha val="68000"/>
                    </a:schemeClr>
                  </a:solidFill>
                </a:ln>
                <a:solidFill>
                  <a:schemeClr val="bg2"/>
                </a:solidFill>
                <a:latin typeface="Quicksand" pitchFamily="2" charset="0"/>
              </a:rPr>
              <a:t> </a:t>
            </a:r>
            <a:r>
              <a:rPr lang="es-ES_tradnl" sz="8000" b="1" dirty="0" err="1">
                <a:ln>
                  <a:solidFill>
                    <a:schemeClr val="tx1">
                      <a:alpha val="68000"/>
                    </a:schemeClr>
                  </a:solidFill>
                </a:ln>
                <a:solidFill>
                  <a:schemeClr val="bg2"/>
                </a:solidFill>
                <a:latin typeface="Quicksand" pitchFamily="2" charset="0"/>
              </a:rPr>
              <a:t>challenges</a:t>
            </a:r>
            <a:r>
              <a:rPr lang="es-ES_tradnl" sz="8000" b="1" dirty="0">
                <a:ln>
                  <a:solidFill>
                    <a:schemeClr val="tx1">
                      <a:alpha val="68000"/>
                    </a:schemeClr>
                  </a:solidFill>
                </a:ln>
                <a:solidFill>
                  <a:schemeClr val="bg2"/>
                </a:solidFill>
                <a:latin typeface="Quicksand" pitchFamily="2" charset="0"/>
              </a:rPr>
              <a:t> </a:t>
            </a:r>
            <a:r>
              <a:rPr lang="es-ES_tradnl" sz="8000" b="1" dirty="0" err="1">
                <a:ln>
                  <a:solidFill>
                    <a:schemeClr val="tx1">
                      <a:alpha val="68000"/>
                    </a:schemeClr>
                  </a:solidFill>
                </a:ln>
                <a:solidFill>
                  <a:schemeClr val="bg2"/>
                </a:solidFill>
                <a:latin typeface="Quicksand" pitchFamily="2" charset="0"/>
              </a:rPr>
              <a:t>on</a:t>
            </a:r>
            <a:r>
              <a:rPr lang="es-ES_tradnl" sz="8000" b="1" dirty="0">
                <a:ln>
                  <a:solidFill>
                    <a:schemeClr val="tx1">
                      <a:alpha val="68000"/>
                    </a:schemeClr>
                  </a:solidFill>
                </a:ln>
                <a:solidFill>
                  <a:schemeClr val="bg2"/>
                </a:solidFill>
                <a:latin typeface="Quicksand" pitchFamily="2" charset="0"/>
              </a:rPr>
              <a:t> </a:t>
            </a:r>
            <a:r>
              <a:rPr lang="es-ES_tradnl" sz="8000" b="1" dirty="0" err="1">
                <a:ln>
                  <a:solidFill>
                    <a:schemeClr val="tx1">
                      <a:alpha val="68000"/>
                    </a:schemeClr>
                  </a:solidFill>
                </a:ln>
                <a:solidFill>
                  <a:schemeClr val="bg2"/>
                </a:solidFill>
                <a:latin typeface="Quicksand" pitchFamily="2" charset="0"/>
              </a:rPr>
              <a:t>the</a:t>
            </a:r>
            <a:r>
              <a:rPr lang="es-ES_tradnl" sz="8000" b="1" dirty="0">
                <a:ln>
                  <a:solidFill>
                    <a:schemeClr val="tx1">
                      <a:alpha val="68000"/>
                    </a:schemeClr>
                  </a:solidFill>
                </a:ln>
                <a:solidFill>
                  <a:schemeClr val="bg2"/>
                </a:solidFill>
                <a:latin typeface="Quicksand" pitchFamily="2" charset="0"/>
              </a:rPr>
              <a:t> </a:t>
            </a:r>
            <a:r>
              <a:rPr lang="es-ES_tradnl" sz="8000" b="1" dirty="0" err="1">
                <a:ln>
                  <a:solidFill>
                    <a:schemeClr val="tx1">
                      <a:alpha val="68000"/>
                    </a:schemeClr>
                  </a:solidFill>
                </a:ln>
                <a:solidFill>
                  <a:schemeClr val="bg2"/>
                </a:solidFill>
                <a:latin typeface="Quicksand" pitchFamily="2" charset="0"/>
              </a:rPr>
              <a:t>way</a:t>
            </a:r>
            <a:endParaRPr lang="es-ES_tradnl" sz="8000" b="1" dirty="0">
              <a:ln>
                <a:solidFill>
                  <a:schemeClr val="tx1">
                    <a:alpha val="68000"/>
                  </a:schemeClr>
                </a:solidFill>
              </a:ln>
              <a:solidFill>
                <a:schemeClr val="bg2"/>
              </a:solidFill>
              <a:latin typeface="Quicksand" pitchFamily="2" charset="0"/>
            </a:endParaRPr>
          </a:p>
        </p:txBody>
      </p:sp>
    </p:spTree>
    <p:extLst>
      <p:ext uri="{BB962C8B-B14F-4D97-AF65-F5344CB8AC3E}">
        <p14:creationId xmlns:p14="http://schemas.microsoft.com/office/powerpoint/2010/main" val="25876471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www.bolsamania.com/cine/wp-content/uploads/2015/11/184.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14700" y="0"/>
            <a:ext cx="24688800" cy="10287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p:cNvSpPr>
            <a:spLocks noGrp="1"/>
          </p:cNvSpPr>
          <p:nvPr>
            <p:ph type="body" sz="quarter" idx="15"/>
          </p:nvPr>
        </p:nvSpPr>
        <p:spPr>
          <a:xfrm>
            <a:off x="914400" y="1409700"/>
            <a:ext cx="5867400" cy="715581"/>
          </a:xfrm>
        </p:spPr>
        <p:txBody>
          <a:bodyPr/>
          <a:lstStyle/>
          <a:p>
            <a:r>
              <a:rPr lang="es-ES_tradnl" sz="8000" dirty="0" err="1">
                <a:ln>
                  <a:solidFill>
                    <a:schemeClr val="tx1">
                      <a:alpha val="50000"/>
                    </a:schemeClr>
                  </a:solidFill>
                </a:ln>
                <a:solidFill>
                  <a:schemeClr val="bg2"/>
                </a:solidFill>
                <a:latin typeface="Quicksand" pitchFamily="2" charset="0"/>
              </a:rPr>
              <a:t>Challenge</a:t>
            </a:r>
            <a:r>
              <a:rPr lang="es-ES_tradnl" sz="8000" dirty="0">
                <a:ln>
                  <a:solidFill>
                    <a:schemeClr val="tx1">
                      <a:alpha val="50000"/>
                    </a:schemeClr>
                  </a:solidFill>
                </a:ln>
                <a:solidFill>
                  <a:schemeClr val="bg2"/>
                </a:solidFill>
                <a:latin typeface="Quicksand" pitchFamily="2" charset="0"/>
              </a:rPr>
              <a:t> I</a:t>
            </a:r>
            <a:endParaRPr lang="es-ES" sz="8000" dirty="0">
              <a:ln>
                <a:solidFill>
                  <a:schemeClr val="tx1">
                    <a:alpha val="50000"/>
                  </a:schemeClr>
                </a:solidFill>
              </a:ln>
              <a:solidFill>
                <a:schemeClr val="bg2"/>
              </a:solidFill>
              <a:latin typeface="Quicksand" pitchFamily="2" charset="0"/>
            </a:endParaRPr>
          </a:p>
        </p:txBody>
      </p:sp>
      <p:sp>
        <p:nvSpPr>
          <p:cNvPr id="6" name="Text Placeholder 2"/>
          <p:cNvSpPr txBox="1">
            <a:spLocks/>
          </p:cNvSpPr>
          <p:nvPr/>
        </p:nvSpPr>
        <p:spPr>
          <a:xfrm>
            <a:off x="12496800" y="5394507"/>
            <a:ext cx="6286500" cy="715581"/>
          </a:xfrm>
          <a:prstGeom prst="rect">
            <a:avLst/>
          </a:prstGeom>
        </p:spPr>
        <p:txBody>
          <a:bodyPr anchor="ctr"/>
          <a:lstStyle>
            <a:lvl1pPr marL="0" indent="0" algn="l" defTabSz="1371600" rtl="0" eaLnBrk="1" latinLnBrk="0" hangingPunct="1">
              <a:lnSpc>
                <a:spcPct val="90000"/>
              </a:lnSpc>
              <a:spcBef>
                <a:spcPts val="1500"/>
              </a:spcBef>
              <a:buFont typeface="Arial" panose="020B0604020202020204" pitchFamily="34" charset="0"/>
              <a:buNone/>
              <a:defRPr lang="es-ES" sz="4500" b="1" kern="1200" baseline="0" dirty="0">
                <a:solidFill>
                  <a:schemeClr val="tx1"/>
                </a:solidFill>
                <a:latin typeface="+mj-lt"/>
                <a:ea typeface="Roboto Condensed" panose="02000000000000000000" pitchFamily="2" charset="0"/>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br>
              <a:rPr lang="es-ES_tradnl" sz="8000" dirty="0">
                <a:ln>
                  <a:solidFill>
                    <a:schemeClr val="tx1">
                      <a:alpha val="46000"/>
                    </a:schemeClr>
                  </a:solidFill>
                </a:ln>
                <a:solidFill>
                  <a:schemeClr val="bg2"/>
                </a:solidFill>
                <a:latin typeface="Quicksand" pitchFamily="2" charset="0"/>
              </a:rPr>
            </a:br>
            <a:r>
              <a:rPr lang="es-ES_tradnl" sz="8000" dirty="0" err="1">
                <a:ln>
                  <a:solidFill>
                    <a:schemeClr val="tx1">
                      <a:alpha val="46000"/>
                    </a:schemeClr>
                  </a:solidFill>
                </a:ln>
                <a:solidFill>
                  <a:schemeClr val="bg2"/>
                </a:solidFill>
                <a:latin typeface="Quicksand" pitchFamily="2" charset="0"/>
              </a:rPr>
              <a:t>Adding</a:t>
            </a:r>
            <a:r>
              <a:rPr lang="es-ES_tradnl" sz="8000" dirty="0">
                <a:ln>
                  <a:solidFill>
                    <a:schemeClr val="tx1">
                      <a:alpha val="46000"/>
                    </a:schemeClr>
                  </a:solidFill>
                </a:ln>
                <a:solidFill>
                  <a:schemeClr val="bg2"/>
                </a:solidFill>
                <a:latin typeface="Quicksand" pitchFamily="2" charset="0"/>
              </a:rPr>
              <a:t> a </a:t>
            </a:r>
            <a:r>
              <a:rPr lang="es-ES_tradnl" sz="8000" dirty="0" err="1">
                <a:ln>
                  <a:solidFill>
                    <a:schemeClr val="tx1">
                      <a:alpha val="46000"/>
                    </a:schemeClr>
                  </a:solidFill>
                </a:ln>
                <a:solidFill>
                  <a:schemeClr val="bg2"/>
                </a:solidFill>
                <a:latin typeface="Quicksand" pitchFamily="2" charset="0"/>
              </a:rPr>
              <a:t>Voice</a:t>
            </a:r>
            <a:r>
              <a:rPr lang="es-ES_tradnl" sz="8000" dirty="0">
                <a:ln>
                  <a:solidFill>
                    <a:schemeClr val="tx1">
                      <a:alpha val="46000"/>
                    </a:schemeClr>
                  </a:solidFill>
                </a:ln>
                <a:solidFill>
                  <a:schemeClr val="bg2"/>
                </a:solidFill>
                <a:latin typeface="Quicksand" pitchFamily="2" charset="0"/>
              </a:rPr>
              <a:t> </a:t>
            </a:r>
            <a:r>
              <a:rPr lang="es-ES_tradnl" sz="8000" dirty="0" err="1">
                <a:ln>
                  <a:solidFill>
                    <a:schemeClr val="tx1">
                      <a:alpha val="46000"/>
                    </a:schemeClr>
                  </a:solidFill>
                </a:ln>
                <a:solidFill>
                  <a:schemeClr val="bg2"/>
                </a:solidFill>
                <a:latin typeface="Quicksand" pitchFamily="2" charset="0"/>
              </a:rPr>
              <a:t>Channel</a:t>
            </a:r>
            <a:endParaRPr lang="es-ES_tradnl" sz="8000" dirty="0">
              <a:ln>
                <a:solidFill>
                  <a:schemeClr val="tx1">
                    <a:alpha val="46000"/>
                  </a:schemeClr>
                </a:solidFill>
              </a:ln>
              <a:solidFill>
                <a:schemeClr val="bg2"/>
              </a:solidFill>
              <a:latin typeface="Quicksand" pitchFamily="2" charset="0"/>
            </a:endParaRPr>
          </a:p>
        </p:txBody>
      </p:sp>
    </p:spTree>
    <p:extLst>
      <p:ext uri="{BB962C8B-B14F-4D97-AF65-F5344CB8AC3E}">
        <p14:creationId xmlns:p14="http://schemas.microsoft.com/office/powerpoint/2010/main" val="18111293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82395" y="685800"/>
            <a:ext cx="16527780" cy="830997"/>
          </a:xfrm>
        </p:spPr>
        <p:txBody>
          <a:bodyPr/>
          <a:lstStyle/>
          <a:p>
            <a:r>
              <a:rPr lang="es-ES" dirty="0" err="1"/>
              <a:t>Adding</a:t>
            </a:r>
            <a:r>
              <a:rPr lang="es-ES" dirty="0"/>
              <a:t> a </a:t>
            </a:r>
            <a:r>
              <a:rPr lang="es-ES" dirty="0" err="1"/>
              <a:t>Voice</a:t>
            </a:r>
            <a:r>
              <a:rPr lang="es-ES" dirty="0"/>
              <a:t> </a:t>
            </a:r>
            <a:r>
              <a:rPr lang="es-ES" dirty="0" err="1"/>
              <a:t>Channel</a:t>
            </a:r>
            <a:endParaRPr lang="es-ES" dirty="0"/>
          </a:p>
        </p:txBody>
      </p:sp>
      <p:sp>
        <p:nvSpPr>
          <p:cNvPr id="5" name="Text Placeholder 4"/>
          <p:cNvSpPr>
            <a:spLocks noGrp="1"/>
          </p:cNvSpPr>
          <p:nvPr>
            <p:ph type="body" sz="quarter" idx="10"/>
          </p:nvPr>
        </p:nvSpPr>
        <p:spPr>
          <a:xfrm>
            <a:off x="685800" y="1516797"/>
            <a:ext cx="16527780" cy="6093976"/>
          </a:xfrm>
        </p:spPr>
        <p:txBody>
          <a:bodyPr/>
          <a:lstStyle/>
          <a:p>
            <a:pPr marL="342900" indent="-342900">
              <a:buFont typeface="Arial" panose="020B0604020202020204" pitchFamily="34" charset="0"/>
              <a:buChar char="•"/>
            </a:pPr>
            <a:endParaRPr lang="es-ES" sz="4400" dirty="0">
              <a:solidFill>
                <a:schemeClr val="tx1"/>
              </a:solidFill>
            </a:endParaRPr>
          </a:p>
          <a:p>
            <a:pPr marL="342900" indent="-342900">
              <a:buFont typeface="Arial" panose="020B0604020202020204" pitchFamily="34" charset="0"/>
              <a:buChar char="•"/>
            </a:pPr>
            <a:r>
              <a:rPr lang="es-ES" sz="4400" dirty="0" err="1">
                <a:solidFill>
                  <a:schemeClr val="tx1"/>
                </a:solidFill>
              </a:rPr>
              <a:t>Which</a:t>
            </a:r>
            <a:r>
              <a:rPr lang="es-ES" sz="4400" dirty="0">
                <a:solidFill>
                  <a:schemeClr val="tx1"/>
                </a:solidFill>
              </a:rPr>
              <a:t> </a:t>
            </a:r>
            <a:r>
              <a:rPr lang="es-ES" sz="4400" dirty="0" err="1">
                <a:solidFill>
                  <a:schemeClr val="tx1"/>
                </a:solidFill>
              </a:rPr>
              <a:t>channels</a:t>
            </a:r>
            <a:r>
              <a:rPr lang="es-ES" sz="4400" dirty="0">
                <a:solidFill>
                  <a:schemeClr val="tx1"/>
                </a:solidFill>
              </a:rPr>
              <a:t> </a:t>
            </a:r>
            <a:r>
              <a:rPr lang="es-ES" sz="4400" dirty="0" err="1">
                <a:solidFill>
                  <a:schemeClr val="tx1"/>
                </a:solidFill>
              </a:rPr>
              <a:t>want</a:t>
            </a:r>
            <a:r>
              <a:rPr lang="es-ES" sz="4400" dirty="0">
                <a:solidFill>
                  <a:schemeClr val="tx1"/>
                </a:solidFill>
              </a:rPr>
              <a:t> </a:t>
            </a:r>
            <a:r>
              <a:rPr lang="es-ES" sz="4400" dirty="0" err="1">
                <a:solidFill>
                  <a:schemeClr val="tx1"/>
                </a:solidFill>
              </a:rPr>
              <a:t>our</a:t>
            </a:r>
            <a:r>
              <a:rPr lang="es-ES" sz="4400" dirty="0">
                <a:solidFill>
                  <a:schemeClr val="tx1"/>
                </a:solidFill>
              </a:rPr>
              <a:t> </a:t>
            </a:r>
            <a:r>
              <a:rPr lang="es-ES" sz="4400" dirty="0" err="1">
                <a:solidFill>
                  <a:schemeClr val="tx1"/>
                </a:solidFill>
              </a:rPr>
              <a:t>bot</a:t>
            </a:r>
            <a:r>
              <a:rPr lang="es-ES" sz="4400" dirty="0">
                <a:solidFill>
                  <a:schemeClr val="tx1"/>
                </a:solidFill>
              </a:rPr>
              <a:t> to </a:t>
            </a:r>
            <a:r>
              <a:rPr lang="es-ES" sz="4400" dirty="0" err="1">
                <a:solidFill>
                  <a:schemeClr val="tx1"/>
                </a:solidFill>
              </a:rPr>
              <a:t>work</a:t>
            </a:r>
            <a:r>
              <a:rPr lang="es-ES" sz="4400" dirty="0">
                <a:solidFill>
                  <a:schemeClr val="tx1"/>
                </a:solidFill>
              </a:rPr>
              <a:t> </a:t>
            </a:r>
            <a:r>
              <a:rPr lang="es-ES" sz="4400" dirty="0" err="1">
                <a:solidFill>
                  <a:schemeClr val="tx1"/>
                </a:solidFill>
              </a:rPr>
              <a:t>with</a:t>
            </a:r>
            <a:r>
              <a:rPr lang="es-ES" sz="4400" dirty="0">
                <a:solidFill>
                  <a:schemeClr val="tx1"/>
                </a:solidFill>
              </a:rPr>
              <a:t>?</a:t>
            </a:r>
          </a:p>
          <a:p>
            <a:pPr marL="342900" indent="-342900">
              <a:buFont typeface="Arial" panose="020B0604020202020204" pitchFamily="34" charset="0"/>
              <a:buChar char="•"/>
            </a:pPr>
            <a:r>
              <a:rPr lang="es-ES" sz="4400" dirty="0" err="1">
                <a:solidFill>
                  <a:schemeClr val="tx1"/>
                </a:solidFill>
              </a:rPr>
              <a:t>Which</a:t>
            </a:r>
            <a:r>
              <a:rPr lang="es-ES" sz="4400" dirty="0">
                <a:solidFill>
                  <a:schemeClr val="tx1"/>
                </a:solidFill>
              </a:rPr>
              <a:t> are </a:t>
            </a:r>
            <a:r>
              <a:rPr lang="es-ES" sz="4400" dirty="0" err="1">
                <a:solidFill>
                  <a:schemeClr val="tx1"/>
                </a:solidFill>
              </a:rPr>
              <a:t>valuable</a:t>
            </a:r>
            <a:r>
              <a:rPr lang="es-ES" sz="4400" dirty="0">
                <a:solidFill>
                  <a:schemeClr val="tx1"/>
                </a:solidFill>
              </a:rPr>
              <a:t> </a:t>
            </a:r>
            <a:r>
              <a:rPr lang="es-ES" sz="4400" dirty="0" err="1">
                <a:solidFill>
                  <a:schemeClr val="tx1"/>
                </a:solidFill>
              </a:rPr>
              <a:t>for</a:t>
            </a:r>
            <a:r>
              <a:rPr lang="es-ES" sz="4400" dirty="0">
                <a:solidFill>
                  <a:schemeClr val="tx1"/>
                </a:solidFill>
              </a:rPr>
              <a:t> </a:t>
            </a:r>
            <a:r>
              <a:rPr lang="es-ES" sz="4400" dirty="0" err="1">
                <a:solidFill>
                  <a:schemeClr val="tx1"/>
                </a:solidFill>
              </a:rPr>
              <a:t>the</a:t>
            </a:r>
            <a:r>
              <a:rPr lang="es-ES" sz="4400" dirty="0">
                <a:solidFill>
                  <a:schemeClr val="tx1"/>
                </a:solidFill>
              </a:rPr>
              <a:t> final </a:t>
            </a:r>
            <a:r>
              <a:rPr lang="es-ES" sz="4400" dirty="0" err="1">
                <a:solidFill>
                  <a:schemeClr val="tx1"/>
                </a:solidFill>
              </a:rPr>
              <a:t>user</a:t>
            </a:r>
            <a:r>
              <a:rPr lang="es-ES" sz="4400" dirty="0">
                <a:solidFill>
                  <a:schemeClr val="tx1"/>
                </a:solidFill>
              </a:rPr>
              <a:t>?</a:t>
            </a:r>
          </a:p>
          <a:p>
            <a:pPr marL="342900" indent="-342900">
              <a:buFont typeface="Arial" panose="020B0604020202020204" pitchFamily="34" charset="0"/>
              <a:buChar char="•"/>
            </a:pPr>
            <a:r>
              <a:rPr lang="es-ES" sz="4400" dirty="0" err="1">
                <a:solidFill>
                  <a:schemeClr val="tx1"/>
                </a:solidFill>
              </a:rPr>
              <a:t>How</a:t>
            </a:r>
            <a:r>
              <a:rPr lang="es-ES" sz="4400" dirty="0">
                <a:solidFill>
                  <a:schemeClr val="tx1"/>
                </a:solidFill>
              </a:rPr>
              <a:t> do </a:t>
            </a:r>
            <a:r>
              <a:rPr lang="es-ES" sz="4400" dirty="0" err="1">
                <a:solidFill>
                  <a:schemeClr val="tx1"/>
                </a:solidFill>
              </a:rPr>
              <a:t>we</a:t>
            </a:r>
            <a:r>
              <a:rPr lang="es-ES" sz="4400" dirty="0">
                <a:solidFill>
                  <a:schemeClr val="tx1"/>
                </a:solidFill>
              </a:rPr>
              <a:t> </a:t>
            </a:r>
            <a:r>
              <a:rPr lang="es-ES" sz="4400" dirty="0" err="1">
                <a:solidFill>
                  <a:schemeClr val="tx1"/>
                </a:solidFill>
              </a:rPr>
              <a:t>create</a:t>
            </a:r>
            <a:r>
              <a:rPr lang="es-ES" sz="4400" dirty="0">
                <a:solidFill>
                  <a:schemeClr val="tx1"/>
                </a:solidFill>
              </a:rPr>
              <a:t> </a:t>
            </a:r>
            <a:r>
              <a:rPr lang="es-ES" sz="4400" dirty="0" err="1">
                <a:solidFill>
                  <a:schemeClr val="tx1"/>
                </a:solidFill>
              </a:rPr>
              <a:t>each</a:t>
            </a:r>
            <a:r>
              <a:rPr lang="es-ES" sz="4400" dirty="0">
                <a:solidFill>
                  <a:schemeClr val="tx1"/>
                </a:solidFill>
              </a:rPr>
              <a:t> </a:t>
            </a:r>
            <a:r>
              <a:rPr lang="es-ES" sz="4400" dirty="0" err="1">
                <a:solidFill>
                  <a:schemeClr val="tx1"/>
                </a:solidFill>
              </a:rPr>
              <a:t>channel</a:t>
            </a:r>
            <a:r>
              <a:rPr lang="es-ES" sz="4400" dirty="0">
                <a:solidFill>
                  <a:schemeClr val="tx1"/>
                </a:solidFill>
              </a:rPr>
              <a:t>?</a:t>
            </a:r>
          </a:p>
          <a:p>
            <a:pPr marL="342900" indent="-342900">
              <a:buFont typeface="Arial" panose="020B0604020202020204" pitchFamily="34" charset="0"/>
              <a:buChar char="•"/>
            </a:pPr>
            <a:r>
              <a:rPr lang="es-ES" sz="4400" dirty="0" err="1">
                <a:solidFill>
                  <a:schemeClr val="tx1"/>
                </a:solidFill>
              </a:rPr>
              <a:t>Is</a:t>
            </a:r>
            <a:r>
              <a:rPr lang="es-ES" sz="4400" dirty="0">
                <a:solidFill>
                  <a:schemeClr val="tx1"/>
                </a:solidFill>
              </a:rPr>
              <a:t> </a:t>
            </a:r>
            <a:r>
              <a:rPr lang="es-ES" sz="4400" dirty="0" err="1">
                <a:solidFill>
                  <a:schemeClr val="tx1"/>
                </a:solidFill>
              </a:rPr>
              <a:t>there</a:t>
            </a:r>
            <a:r>
              <a:rPr lang="es-ES" sz="4400" dirty="0">
                <a:solidFill>
                  <a:schemeClr val="tx1"/>
                </a:solidFill>
              </a:rPr>
              <a:t> </a:t>
            </a:r>
            <a:r>
              <a:rPr lang="es-ES" sz="4400" dirty="0" err="1">
                <a:solidFill>
                  <a:schemeClr val="tx1"/>
                </a:solidFill>
              </a:rPr>
              <a:t>code</a:t>
            </a:r>
            <a:r>
              <a:rPr lang="es-ES" sz="4400" dirty="0">
                <a:solidFill>
                  <a:schemeClr val="tx1"/>
                </a:solidFill>
              </a:rPr>
              <a:t> </a:t>
            </a:r>
            <a:r>
              <a:rPr lang="es-ES" sz="4400" dirty="0" err="1">
                <a:solidFill>
                  <a:schemeClr val="tx1"/>
                </a:solidFill>
              </a:rPr>
              <a:t>available</a:t>
            </a:r>
            <a:r>
              <a:rPr lang="es-ES" sz="4400" dirty="0">
                <a:solidFill>
                  <a:schemeClr val="tx1"/>
                </a:solidFill>
              </a:rPr>
              <a:t> </a:t>
            </a:r>
            <a:r>
              <a:rPr lang="es-ES" sz="4400" dirty="0" err="1">
                <a:solidFill>
                  <a:schemeClr val="tx1"/>
                </a:solidFill>
              </a:rPr>
              <a:t>for</a:t>
            </a:r>
            <a:r>
              <a:rPr lang="es-ES" sz="4400" dirty="0">
                <a:solidFill>
                  <a:schemeClr val="tx1"/>
                </a:solidFill>
              </a:rPr>
              <a:t> </a:t>
            </a:r>
            <a:r>
              <a:rPr lang="es-ES" sz="4400" dirty="0" err="1">
                <a:solidFill>
                  <a:schemeClr val="tx1"/>
                </a:solidFill>
              </a:rPr>
              <a:t>quick</a:t>
            </a:r>
            <a:r>
              <a:rPr lang="es-ES" sz="4400" dirty="0">
                <a:solidFill>
                  <a:schemeClr val="tx1"/>
                </a:solidFill>
              </a:rPr>
              <a:t> </a:t>
            </a:r>
            <a:r>
              <a:rPr lang="es-ES" sz="4400" dirty="0" err="1">
                <a:solidFill>
                  <a:schemeClr val="tx1"/>
                </a:solidFill>
              </a:rPr>
              <a:t>integration</a:t>
            </a:r>
            <a:r>
              <a:rPr lang="es-ES" sz="4400" dirty="0">
                <a:solidFill>
                  <a:schemeClr val="tx1"/>
                </a:solidFill>
              </a:rPr>
              <a:t> in </a:t>
            </a:r>
            <a:r>
              <a:rPr lang="es-ES" sz="4400" dirty="0" err="1">
                <a:solidFill>
                  <a:schemeClr val="tx1"/>
                </a:solidFill>
              </a:rPr>
              <a:t>our</a:t>
            </a:r>
            <a:r>
              <a:rPr lang="es-ES" sz="4400" dirty="0">
                <a:solidFill>
                  <a:schemeClr val="tx1"/>
                </a:solidFill>
              </a:rPr>
              <a:t> </a:t>
            </a:r>
            <a:r>
              <a:rPr lang="es-ES" sz="4400" dirty="0" err="1">
                <a:solidFill>
                  <a:schemeClr val="tx1"/>
                </a:solidFill>
              </a:rPr>
              <a:t>solution</a:t>
            </a:r>
            <a:r>
              <a:rPr lang="es-ES" sz="4400" dirty="0">
                <a:solidFill>
                  <a:schemeClr val="tx1"/>
                </a:solidFill>
              </a:rPr>
              <a:t>?</a:t>
            </a:r>
          </a:p>
          <a:p>
            <a:pPr marL="342900" indent="-342900">
              <a:buFont typeface="Arial" panose="020B0604020202020204" pitchFamily="34" charset="0"/>
              <a:buChar char="•"/>
            </a:pPr>
            <a:r>
              <a:rPr lang="es-ES" sz="4400" dirty="0" err="1">
                <a:solidFill>
                  <a:schemeClr val="tx1"/>
                </a:solidFill>
              </a:rPr>
              <a:t>How</a:t>
            </a:r>
            <a:r>
              <a:rPr lang="es-ES" sz="4400" dirty="0">
                <a:solidFill>
                  <a:schemeClr val="tx1"/>
                </a:solidFill>
              </a:rPr>
              <a:t> do </a:t>
            </a:r>
            <a:r>
              <a:rPr lang="es-ES" sz="4400" dirty="0" err="1">
                <a:solidFill>
                  <a:schemeClr val="tx1"/>
                </a:solidFill>
              </a:rPr>
              <a:t>we</a:t>
            </a:r>
            <a:r>
              <a:rPr lang="es-ES" sz="4400" dirty="0">
                <a:solidFill>
                  <a:schemeClr val="tx1"/>
                </a:solidFill>
              </a:rPr>
              <a:t> </a:t>
            </a:r>
            <a:r>
              <a:rPr lang="es-ES" sz="4400" dirty="0" err="1">
                <a:solidFill>
                  <a:schemeClr val="tx1"/>
                </a:solidFill>
              </a:rPr>
              <a:t>integrate</a:t>
            </a:r>
            <a:r>
              <a:rPr lang="es-ES" sz="4400" dirty="0">
                <a:solidFill>
                  <a:schemeClr val="tx1"/>
                </a:solidFill>
              </a:rPr>
              <a:t> </a:t>
            </a:r>
            <a:r>
              <a:rPr lang="es-ES" sz="4400" dirty="0" err="1">
                <a:solidFill>
                  <a:schemeClr val="tx1"/>
                </a:solidFill>
              </a:rPr>
              <a:t>the</a:t>
            </a:r>
            <a:r>
              <a:rPr lang="es-ES" sz="4400" dirty="0">
                <a:solidFill>
                  <a:schemeClr val="tx1"/>
                </a:solidFill>
              </a:rPr>
              <a:t> </a:t>
            </a:r>
            <a:r>
              <a:rPr lang="es-ES" sz="4400" dirty="0" err="1">
                <a:solidFill>
                  <a:schemeClr val="tx1"/>
                </a:solidFill>
              </a:rPr>
              <a:t>channels</a:t>
            </a:r>
            <a:r>
              <a:rPr lang="es-ES" sz="4400" dirty="0">
                <a:solidFill>
                  <a:schemeClr val="tx1"/>
                </a:solidFill>
              </a:rPr>
              <a:t>?</a:t>
            </a:r>
          </a:p>
          <a:p>
            <a:endParaRPr lang="es-ES" dirty="0"/>
          </a:p>
        </p:txBody>
      </p:sp>
    </p:spTree>
    <p:extLst>
      <p:ext uri="{BB962C8B-B14F-4D97-AF65-F5344CB8AC3E}">
        <p14:creationId xmlns:p14="http://schemas.microsoft.com/office/powerpoint/2010/main" val="34788192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8272959" cy="10287000"/>
          </a:xfrm>
          <a:prstGeom prst="rect">
            <a:avLst/>
          </a:prstGeom>
        </p:spPr>
      </p:pic>
      <p:sp>
        <p:nvSpPr>
          <p:cNvPr id="3" name="Marcador de texto 2">
            <a:extLst>
              <a:ext uri="{FF2B5EF4-FFF2-40B4-BE49-F238E27FC236}">
                <a16:creationId xmlns:a16="http://schemas.microsoft.com/office/drawing/2014/main" id="{99A0A499-74B6-4BEB-8BA5-9AB8C2BE1F09}"/>
              </a:ext>
            </a:extLst>
          </p:cNvPr>
          <p:cNvSpPr>
            <a:spLocks noGrp="1"/>
          </p:cNvSpPr>
          <p:nvPr>
            <p:ph type="body" sz="quarter" idx="15"/>
          </p:nvPr>
        </p:nvSpPr>
        <p:spPr/>
        <p:txBody>
          <a:bodyPr/>
          <a:lstStyle/>
          <a:p>
            <a:r>
              <a:rPr lang="es-ES_tradnl" dirty="0" err="1">
                <a:latin typeface="Quicksand" pitchFamily="2" charset="0"/>
              </a:rPr>
              <a:t>How</a:t>
            </a:r>
            <a:r>
              <a:rPr lang="es-ES_tradnl" dirty="0">
                <a:latin typeface="Quicksand" pitchFamily="2" charset="0"/>
              </a:rPr>
              <a:t> to </a:t>
            </a:r>
            <a:r>
              <a:rPr lang="es-ES_tradnl" dirty="0" err="1">
                <a:latin typeface="Quicksand" pitchFamily="2" charset="0"/>
              </a:rPr>
              <a:t>make</a:t>
            </a:r>
            <a:r>
              <a:rPr lang="es-ES_tradnl" dirty="0">
                <a:latin typeface="Quicksand" pitchFamily="2" charset="0"/>
              </a:rPr>
              <a:t> </a:t>
            </a:r>
            <a:r>
              <a:rPr lang="es-ES_tradnl" dirty="0" err="1">
                <a:latin typeface="Quicksand" pitchFamily="2" charset="0"/>
              </a:rPr>
              <a:t>your</a:t>
            </a:r>
            <a:r>
              <a:rPr lang="es-ES_tradnl" dirty="0">
                <a:latin typeface="Quicksand" pitchFamily="2" charset="0"/>
              </a:rPr>
              <a:t> </a:t>
            </a:r>
            <a:r>
              <a:rPr lang="es-ES_tradnl" dirty="0" err="1">
                <a:latin typeface="Quicksand" pitchFamily="2" charset="0"/>
              </a:rPr>
              <a:t>bot</a:t>
            </a:r>
            <a:r>
              <a:rPr lang="es-ES_tradnl" dirty="0">
                <a:latin typeface="Quicksand" pitchFamily="2" charset="0"/>
              </a:rPr>
              <a:t> </a:t>
            </a:r>
            <a:r>
              <a:rPr lang="es-ES_tradnl" dirty="0" err="1">
                <a:latin typeface="Quicksand" pitchFamily="2" charset="0"/>
              </a:rPr>
              <a:t>Multichannel</a:t>
            </a:r>
            <a:r>
              <a:rPr lang="es-ES_tradnl" dirty="0">
                <a:latin typeface="Quicksand" pitchFamily="2" charset="0"/>
              </a:rPr>
              <a:t>…?</a:t>
            </a:r>
            <a:endParaRPr lang="en-001" dirty="0">
              <a:latin typeface="Quicksand" pitchFamily="2" charset="0"/>
            </a:endParaRPr>
          </a:p>
        </p:txBody>
      </p:sp>
    </p:spTree>
    <p:extLst>
      <p:ext uri="{BB962C8B-B14F-4D97-AF65-F5344CB8AC3E}">
        <p14:creationId xmlns:p14="http://schemas.microsoft.com/office/powerpoint/2010/main" val="38056729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img-prod-cms-rt-microsoft-com.akamaized.net/cms/api/am/imageFileData/RE2Z7GW?ver=0ab9&amp;q=90&amp;m=2&amp;h=768&amp;w=1024&amp;b=%23FFFFFFFF&amp;aim=tru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2095500"/>
            <a:ext cx="16687800" cy="10689100"/>
          </a:xfrm>
          <a:prstGeom prst="rect">
            <a:avLst/>
          </a:prstGeom>
          <a:noFill/>
          <a:extLst>
            <a:ext uri="{909E8E84-426E-40DD-AFC4-6F175D3DCCD1}">
              <a14:hiddenFill xmlns:a14="http://schemas.microsoft.com/office/drawing/2010/main">
                <a:solidFill>
                  <a:srgbClr val="FFFFFF"/>
                </a:solidFill>
              </a14:hiddenFill>
            </a:ext>
          </a:extLst>
        </p:spPr>
      </p:pic>
      <p:sp>
        <p:nvSpPr>
          <p:cNvPr id="3" name="Marcador de texto 2">
            <a:extLst>
              <a:ext uri="{FF2B5EF4-FFF2-40B4-BE49-F238E27FC236}">
                <a16:creationId xmlns:a16="http://schemas.microsoft.com/office/drawing/2014/main" id="{99A0A499-74B6-4BEB-8BA5-9AB8C2BE1F09}"/>
              </a:ext>
            </a:extLst>
          </p:cNvPr>
          <p:cNvSpPr>
            <a:spLocks noGrp="1"/>
          </p:cNvSpPr>
          <p:nvPr>
            <p:ph type="body" sz="quarter" idx="15"/>
          </p:nvPr>
        </p:nvSpPr>
        <p:spPr/>
        <p:txBody>
          <a:bodyPr/>
          <a:lstStyle/>
          <a:p>
            <a:r>
              <a:rPr lang="es-ES_tradnl" dirty="0">
                <a:latin typeface="Quicksand" pitchFamily="2" charset="0"/>
              </a:rPr>
              <a:t>…</a:t>
            </a:r>
            <a:r>
              <a:rPr lang="es-ES_tradnl" dirty="0" err="1">
                <a:latin typeface="Quicksand" pitchFamily="2" charset="0"/>
              </a:rPr>
              <a:t>Without</a:t>
            </a:r>
            <a:r>
              <a:rPr lang="es-ES_tradnl" dirty="0">
                <a:latin typeface="Quicksand" pitchFamily="2" charset="0"/>
              </a:rPr>
              <a:t> </a:t>
            </a:r>
            <a:r>
              <a:rPr lang="es-ES_tradnl" dirty="0" err="1">
                <a:latin typeface="Quicksand" pitchFamily="2" charset="0"/>
              </a:rPr>
              <a:t>forgetting</a:t>
            </a:r>
            <a:r>
              <a:rPr lang="es-ES_tradnl" dirty="0">
                <a:latin typeface="Quicksand" pitchFamily="2" charset="0"/>
              </a:rPr>
              <a:t> </a:t>
            </a:r>
            <a:r>
              <a:rPr lang="es-ES_tradnl" dirty="0" err="1">
                <a:latin typeface="Quicksand" pitchFamily="2" charset="0"/>
              </a:rPr>
              <a:t>strategic</a:t>
            </a:r>
            <a:r>
              <a:rPr lang="es-ES_tradnl" dirty="0">
                <a:latin typeface="Quicksand" pitchFamily="2" charset="0"/>
              </a:rPr>
              <a:t> </a:t>
            </a:r>
            <a:r>
              <a:rPr lang="es-ES_tradnl" dirty="0" err="1">
                <a:latin typeface="Quicksand" pitchFamily="2" charset="0"/>
              </a:rPr>
              <a:t>ones</a:t>
            </a:r>
            <a:endParaRPr lang="en-001" dirty="0">
              <a:latin typeface="Quicksand" pitchFamily="2" charset="0"/>
            </a:endParaRPr>
          </a:p>
        </p:txBody>
      </p:sp>
    </p:spTree>
    <p:extLst>
      <p:ext uri="{BB962C8B-B14F-4D97-AF65-F5344CB8AC3E}">
        <p14:creationId xmlns:p14="http://schemas.microsoft.com/office/powerpoint/2010/main" val="20274442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914400" y="3390900"/>
            <a:ext cx="15585226" cy="4876800"/>
          </a:xfrm>
          <a:prstGeom prst="rect">
            <a:avLst/>
          </a:prstGeom>
        </p:spPr>
      </p:pic>
      <p:sp>
        <p:nvSpPr>
          <p:cNvPr id="6" name="Title 5"/>
          <p:cNvSpPr>
            <a:spLocks noGrp="1"/>
          </p:cNvSpPr>
          <p:nvPr>
            <p:ph type="title"/>
          </p:nvPr>
        </p:nvSpPr>
        <p:spPr>
          <a:xfrm>
            <a:off x="882395" y="685800"/>
            <a:ext cx="16527780" cy="830997"/>
          </a:xfrm>
        </p:spPr>
        <p:txBody>
          <a:bodyPr/>
          <a:lstStyle/>
          <a:p>
            <a:r>
              <a:rPr lang="es-ES_tradnl" dirty="0" err="1"/>
              <a:t>Adding</a:t>
            </a:r>
            <a:r>
              <a:rPr lang="es-ES_tradnl" dirty="0"/>
              <a:t> a </a:t>
            </a:r>
            <a:r>
              <a:rPr lang="es-ES_tradnl" dirty="0" err="1"/>
              <a:t>Voice</a:t>
            </a:r>
            <a:r>
              <a:rPr lang="es-ES_tradnl" dirty="0"/>
              <a:t> </a:t>
            </a:r>
            <a:r>
              <a:rPr lang="es-ES_tradnl" dirty="0" err="1"/>
              <a:t>Channel</a:t>
            </a:r>
            <a:r>
              <a:rPr lang="es-ES_tradnl" dirty="0"/>
              <a:t> – Google </a:t>
            </a:r>
            <a:r>
              <a:rPr lang="es-ES_tradnl" dirty="0" err="1"/>
              <a:t>Assistant</a:t>
            </a:r>
            <a:endParaRPr lang="es-ES" dirty="0"/>
          </a:p>
        </p:txBody>
      </p:sp>
      <p:sp>
        <p:nvSpPr>
          <p:cNvPr id="7" name="Text Placeholder 6"/>
          <p:cNvSpPr>
            <a:spLocks noGrp="1"/>
          </p:cNvSpPr>
          <p:nvPr>
            <p:ph type="body" sz="quarter" idx="10"/>
          </p:nvPr>
        </p:nvSpPr>
        <p:spPr>
          <a:xfrm>
            <a:off x="873686" y="2019300"/>
            <a:ext cx="16527780" cy="2231380"/>
          </a:xfrm>
        </p:spPr>
        <p:txBody>
          <a:bodyPr/>
          <a:lstStyle/>
          <a:p>
            <a:r>
              <a:rPr lang="es-ES_tradnl" sz="4400" dirty="0" err="1"/>
              <a:t>Create</a:t>
            </a:r>
            <a:r>
              <a:rPr lang="es-ES_tradnl" sz="4400" dirty="0"/>
              <a:t> a Google </a:t>
            </a:r>
            <a:r>
              <a:rPr lang="es-ES_tradnl" sz="4400" dirty="0" err="1"/>
              <a:t>Assistant</a:t>
            </a:r>
            <a:r>
              <a:rPr lang="es-ES_tradnl" sz="4400" dirty="0"/>
              <a:t> Project, and set </a:t>
            </a:r>
            <a:r>
              <a:rPr lang="es-ES_tradnl" sz="4400" dirty="0" err="1"/>
              <a:t>its</a:t>
            </a:r>
            <a:r>
              <a:rPr lang="es-ES_tradnl" sz="4400" dirty="0"/>
              <a:t> </a:t>
            </a:r>
            <a:r>
              <a:rPr lang="es-ES_tradnl" sz="4400" dirty="0" err="1"/>
              <a:t>webhook</a:t>
            </a:r>
            <a:r>
              <a:rPr lang="es-ES_tradnl" sz="4400" dirty="0"/>
              <a:t> </a:t>
            </a:r>
            <a:r>
              <a:rPr lang="es-ES_tradnl" sz="4400" dirty="0" err="1"/>
              <a:t>url</a:t>
            </a:r>
            <a:r>
              <a:rPr lang="es-ES_tradnl" sz="4400" dirty="0"/>
              <a:t> to </a:t>
            </a:r>
            <a:r>
              <a:rPr lang="es-ES_tradnl" sz="4400" dirty="0" err="1"/>
              <a:t>our</a:t>
            </a:r>
            <a:r>
              <a:rPr lang="es-ES_tradnl" sz="4400" dirty="0"/>
              <a:t> </a:t>
            </a:r>
            <a:r>
              <a:rPr lang="es-ES_tradnl" sz="4400" dirty="0" err="1"/>
              <a:t>Bot</a:t>
            </a:r>
            <a:r>
              <a:rPr lang="es-ES_tradnl" sz="4400" dirty="0"/>
              <a:t> </a:t>
            </a:r>
            <a:r>
              <a:rPr lang="es-ES_tradnl" sz="4400" dirty="0" err="1"/>
              <a:t>framework</a:t>
            </a:r>
            <a:r>
              <a:rPr lang="es-ES_tradnl" sz="4400" dirty="0"/>
              <a:t> </a:t>
            </a:r>
            <a:r>
              <a:rPr lang="es-ES_tradnl" sz="4400" dirty="0" err="1"/>
              <a:t>application</a:t>
            </a:r>
            <a:endParaRPr lang="es-ES_tradnl" sz="4400" dirty="0"/>
          </a:p>
          <a:p>
            <a:endParaRPr lang="es-ES" dirty="0"/>
          </a:p>
        </p:txBody>
      </p:sp>
    </p:spTree>
    <p:extLst>
      <p:ext uri="{BB962C8B-B14F-4D97-AF65-F5344CB8AC3E}">
        <p14:creationId xmlns:p14="http://schemas.microsoft.com/office/powerpoint/2010/main" val="3655725397"/>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882395" y="685800"/>
            <a:ext cx="16527780" cy="1661993"/>
          </a:xfrm>
        </p:spPr>
        <p:txBody>
          <a:bodyPr/>
          <a:lstStyle/>
          <a:p>
            <a:r>
              <a:rPr lang="es-ES_tradnl" dirty="0" err="1"/>
              <a:t>Adding</a:t>
            </a:r>
            <a:r>
              <a:rPr lang="es-ES_tradnl" dirty="0"/>
              <a:t> a </a:t>
            </a:r>
            <a:r>
              <a:rPr lang="es-ES_tradnl" dirty="0" err="1"/>
              <a:t>Voice</a:t>
            </a:r>
            <a:r>
              <a:rPr lang="es-ES_tradnl" dirty="0"/>
              <a:t> </a:t>
            </a:r>
            <a:r>
              <a:rPr lang="es-ES_tradnl" dirty="0" err="1"/>
              <a:t>Channel</a:t>
            </a:r>
            <a:r>
              <a:rPr lang="es-ES_tradnl" dirty="0"/>
              <a:t> – </a:t>
            </a:r>
            <a:r>
              <a:rPr lang="es-ES_tradnl" dirty="0" err="1"/>
              <a:t>Bot</a:t>
            </a:r>
            <a:r>
              <a:rPr lang="es-ES_tradnl" dirty="0"/>
              <a:t> Framework </a:t>
            </a:r>
            <a:r>
              <a:rPr lang="es-ES_tradnl" dirty="0" err="1"/>
              <a:t>Adapters</a:t>
            </a:r>
            <a:br>
              <a:rPr lang="en-001" dirty="0"/>
            </a:br>
            <a:endParaRPr lang="es-ES" dirty="0"/>
          </a:p>
        </p:txBody>
      </p:sp>
      <p:sp>
        <p:nvSpPr>
          <p:cNvPr id="7" name="Text Placeholder 6"/>
          <p:cNvSpPr>
            <a:spLocks noGrp="1"/>
          </p:cNvSpPr>
          <p:nvPr>
            <p:ph type="body" sz="quarter" idx="10"/>
          </p:nvPr>
        </p:nvSpPr>
        <p:spPr>
          <a:xfrm>
            <a:off x="882395" y="1724138"/>
            <a:ext cx="16527780" cy="752362"/>
          </a:xfrm>
        </p:spPr>
        <p:txBody>
          <a:bodyPr/>
          <a:lstStyle/>
          <a:p>
            <a:pPr algn="ctr"/>
            <a:r>
              <a:rPr lang="es-ES" sz="3200" dirty="0">
                <a:solidFill>
                  <a:schemeClr val="accent1"/>
                </a:solidFill>
                <a:hlinkClick r:id="rId2"/>
              </a:rPr>
              <a:t>https://github.com/BotBuilderCommunity/botbuilder-community-dotnet#adapters</a:t>
            </a:r>
            <a:endParaRPr lang="es-ES" sz="3200" dirty="0">
              <a:solidFill>
                <a:schemeClr val="accent1"/>
              </a:solidFill>
            </a:endParaRPr>
          </a:p>
          <a:p>
            <a:endParaRPr lang="es-ES" dirty="0"/>
          </a:p>
        </p:txBody>
      </p:sp>
      <p:pic>
        <p:nvPicPr>
          <p:cNvPr id="5" name="Picture 4"/>
          <p:cNvPicPr>
            <a:picLocks noChangeAspect="1"/>
          </p:cNvPicPr>
          <p:nvPr/>
        </p:nvPicPr>
        <p:blipFill>
          <a:blip r:embed="rId3"/>
          <a:stretch>
            <a:fillRect/>
          </a:stretch>
        </p:blipFill>
        <p:spPr>
          <a:xfrm>
            <a:off x="2971800" y="2347793"/>
            <a:ext cx="12115800" cy="5881836"/>
          </a:xfrm>
          <a:prstGeom prst="rect">
            <a:avLst/>
          </a:prstGeom>
        </p:spPr>
      </p:pic>
    </p:spTree>
    <p:extLst>
      <p:ext uri="{BB962C8B-B14F-4D97-AF65-F5344CB8AC3E}">
        <p14:creationId xmlns:p14="http://schemas.microsoft.com/office/powerpoint/2010/main" val="109259984"/>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Adding</a:t>
            </a:r>
            <a:r>
              <a:rPr lang="es-ES_tradnl" dirty="0"/>
              <a:t> a </a:t>
            </a:r>
            <a:r>
              <a:rPr lang="es-ES_tradnl" dirty="0" err="1"/>
              <a:t>Voice</a:t>
            </a:r>
            <a:r>
              <a:rPr lang="es-ES_tradnl" dirty="0"/>
              <a:t> </a:t>
            </a:r>
            <a:r>
              <a:rPr lang="es-ES_tradnl" dirty="0" err="1"/>
              <a:t>Channel</a:t>
            </a:r>
            <a:r>
              <a:rPr lang="es-ES_tradnl" dirty="0"/>
              <a:t> – </a:t>
            </a:r>
            <a:r>
              <a:rPr lang="es-ES_tradnl" dirty="0" err="1"/>
              <a:t>Teams</a:t>
            </a:r>
            <a:r>
              <a:rPr lang="es-ES_tradnl" dirty="0"/>
              <a:t> </a:t>
            </a:r>
            <a:r>
              <a:rPr lang="es-ES_tradnl" dirty="0" err="1"/>
              <a:t>Integration</a:t>
            </a:r>
            <a:endParaRPr lang="es-ES" dirty="0"/>
          </a:p>
        </p:txBody>
      </p:sp>
      <p:sp>
        <p:nvSpPr>
          <p:cNvPr id="6" name="Text Placeholder 5"/>
          <p:cNvSpPr>
            <a:spLocks noGrp="1"/>
          </p:cNvSpPr>
          <p:nvPr>
            <p:ph type="body" sz="quarter" idx="10"/>
          </p:nvPr>
        </p:nvSpPr>
        <p:spPr>
          <a:xfrm>
            <a:off x="876300" y="2668978"/>
            <a:ext cx="16527780" cy="4662815"/>
          </a:xfrm>
        </p:spPr>
        <p:txBody>
          <a:bodyPr/>
          <a:lstStyle/>
          <a:p>
            <a:pPr marL="342900" indent="-342900">
              <a:buFont typeface="Arial" panose="020B0604020202020204" pitchFamily="34" charset="0"/>
              <a:buChar char="•"/>
            </a:pPr>
            <a:r>
              <a:rPr lang="es-ES_tradnl" sz="3600" dirty="0" err="1"/>
              <a:t>Creating</a:t>
            </a:r>
            <a:r>
              <a:rPr lang="es-ES_tradnl" sz="3600" dirty="0"/>
              <a:t> a </a:t>
            </a:r>
            <a:r>
              <a:rPr lang="es-ES_tradnl" sz="3600" dirty="0" err="1"/>
              <a:t>Bot</a:t>
            </a:r>
            <a:r>
              <a:rPr lang="es-ES_tradnl" sz="3600" dirty="0"/>
              <a:t> </a:t>
            </a:r>
            <a:r>
              <a:rPr lang="es-ES_tradnl" sz="3600" dirty="0" err="1"/>
              <a:t>from</a:t>
            </a:r>
            <a:r>
              <a:rPr lang="es-ES_tradnl" sz="3600" dirty="0"/>
              <a:t> </a:t>
            </a:r>
            <a:r>
              <a:rPr lang="es-ES_tradnl" sz="3600" dirty="0" err="1"/>
              <a:t>Scratch</a:t>
            </a:r>
            <a:r>
              <a:rPr lang="es-ES_tradnl" sz="3600" dirty="0"/>
              <a:t>, </a:t>
            </a:r>
            <a:r>
              <a:rPr lang="es-ES_tradnl" sz="3600" dirty="0" err="1"/>
              <a:t>adds</a:t>
            </a:r>
            <a:r>
              <a:rPr lang="es-ES_tradnl" sz="3600" dirty="0"/>
              <a:t> </a:t>
            </a:r>
            <a:r>
              <a:rPr lang="es-ES_tradnl" sz="3600" dirty="0" err="1"/>
              <a:t>an</a:t>
            </a:r>
            <a:r>
              <a:rPr lang="es-ES_tradnl" sz="3600" dirty="0"/>
              <a:t> </a:t>
            </a:r>
            <a:r>
              <a:rPr lang="es-ES_tradnl" sz="3600" dirty="0" err="1"/>
              <a:t>out</a:t>
            </a:r>
            <a:r>
              <a:rPr lang="es-ES_tradnl" sz="3600" dirty="0"/>
              <a:t> of </a:t>
            </a:r>
            <a:r>
              <a:rPr lang="es-ES_tradnl" sz="3600" dirty="0" err="1"/>
              <a:t>the</a:t>
            </a:r>
            <a:r>
              <a:rPr lang="es-ES_tradnl" sz="3600" dirty="0"/>
              <a:t> box </a:t>
            </a:r>
            <a:r>
              <a:rPr lang="es-ES_tradnl" sz="3600" dirty="0" err="1"/>
              <a:t>channel</a:t>
            </a:r>
            <a:r>
              <a:rPr lang="es-ES_tradnl" sz="3600" dirty="0"/>
              <a:t> </a:t>
            </a:r>
            <a:r>
              <a:rPr lang="es-ES_tradnl" sz="3600" dirty="0" err="1"/>
              <a:t>that</a:t>
            </a:r>
            <a:r>
              <a:rPr lang="es-ES_tradnl" sz="3600" dirty="0"/>
              <a:t> can be </a:t>
            </a:r>
            <a:r>
              <a:rPr lang="es-ES_tradnl" sz="3600" dirty="0" err="1"/>
              <a:t>used</a:t>
            </a:r>
            <a:r>
              <a:rPr lang="es-ES_tradnl" sz="3600" dirty="0"/>
              <a:t> </a:t>
            </a:r>
            <a:r>
              <a:rPr lang="es-ES_tradnl" sz="3600" dirty="0" err="1"/>
              <a:t>for</a:t>
            </a:r>
            <a:r>
              <a:rPr lang="es-ES_tradnl" sz="3600" dirty="0"/>
              <a:t> </a:t>
            </a:r>
            <a:r>
              <a:rPr lang="es-ES_tradnl" sz="3600" dirty="0" err="1"/>
              <a:t>Teams</a:t>
            </a:r>
            <a:r>
              <a:rPr lang="es-ES_tradnl" sz="3600" dirty="0"/>
              <a:t> </a:t>
            </a:r>
            <a:r>
              <a:rPr lang="es-ES_tradnl" sz="3600" dirty="0" err="1"/>
              <a:t>Integration</a:t>
            </a:r>
            <a:r>
              <a:rPr lang="es-ES_tradnl" sz="3600" dirty="0"/>
              <a:t>, and </a:t>
            </a:r>
            <a:r>
              <a:rPr lang="es-ES_tradnl" sz="3600" dirty="0" err="1"/>
              <a:t>for</a:t>
            </a:r>
            <a:r>
              <a:rPr lang="es-ES_tradnl" sz="3600" dirty="0"/>
              <a:t> </a:t>
            </a:r>
            <a:r>
              <a:rPr lang="es-ES_tradnl" sz="3600" dirty="0" err="1"/>
              <a:t>the</a:t>
            </a:r>
            <a:r>
              <a:rPr lang="es-ES_tradnl" sz="3600" dirty="0"/>
              <a:t> </a:t>
            </a:r>
            <a:r>
              <a:rPr lang="es-ES_tradnl" sz="3600" dirty="0" err="1"/>
              <a:t>rest</a:t>
            </a:r>
            <a:r>
              <a:rPr lang="es-ES_tradnl" sz="3600" dirty="0"/>
              <a:t> of </a:t>
            </a:r>
            <a:r>
              <a:rPr lang="es-ES_tradnl" sz="3600" dirty="0" err="1"/>
              <a:t>the</a:t>
            </a:r>
            <a:r>
              <a:rPr lang="es-ES_tradnl" sz="3600" dirty="0"/>
              <a:t> </a:t>
            </a:r>
            <a:r>
              <a:rPr lang="es-ES_tradnl" sz="3600" dirty="0" err="1"/>
              <a:t>channels</a:t>
            </a:r>
            <a:r>
              <a:rPr lang="es-ES_tradnl" sz="3600" dirty="0"/>
              <a:t> </a:t>
            </a:r>
            <a:r>
              <a:rPr lang="es-ES_tradnl" sz="3600" dirty="0" err="1"/>
              <a:t>that</a:t>
            </a:r>
            <a:r>
              <a:rPr lang="es-ES_tradnl" sz="3600" dirty="0"/>
              <a:t> </a:t>
            </a:r>
            <a:r>
              <a:rPr lang="es-ES_tradnl" sz="3600" dirty="0" err="1"/>
              <a:t>ship</a:t>
            </a:r>
            <a:r>
              <a:rPr lang="es-ES_tradnl" sz="3600" dirty="0"/>
              <a:t> default </a:t>
            </a:r>
            <a:r>
              <a:rPr lang="es-ES_tradnl" sz="3600" dirty="0" err="1"/>
              <a:t>with</a:t>
            </a:r>
            <a:r>
              <a:rPr lang="es-ES_tradnl" sz="3600" dirty="0"/>
              <a:t> </a:t>
            </a:r>
            <a:r>
              <a:rPr lang="es-ES_tradnl" sz="3600" dirty="0" err="1"/>
              <a:t>the</a:t>
            </a:r>
            <a:r>
              <a:rPr lang="es-ES_tradnl" sz="3600" dirty="0"/>
              <a:t> </a:t>
            </a:r>
            <a:r>
              <a:rPr lang="es-ES_tradnl" sz="3600" dirty="0" err="1"/>
              <a:t>Bot</a:t>
            </a:r>
            <a:r>
              <a:rPr lang="es-ES_tradnl" sz="3600" dirty="0"/>
              <a:t> Framework</a:t>
            </a:r>
          </a:p>
          <a:p>
            <a:pPr marL="342900" indent="-342900">
              <a:buFont typeface="Arial" panose="020B0604020202020204" pitchFamily="34" charset="0"/>
              <a:buChar char="•"/>
            </a:pPr>
            <a:r>
              <a:rPr lang="es-ES_tradnl" sz="3600" dirty="0" err="1"/>
              <a:t>Return</a:t>
            </a:r>
            <a:r>
              <a:rPr lang="es-ES_tradnl" sz="3600" dirty="0"/>
              <a:t> </a:t>
            </a:r>
            <a:r>
              <a:rPr lang="es-ES_tradnl" sz="3600" dirty="0" err="1"/>
              <a:t>content</a:t>
            </a:r>
            <a:r>
              <a:rPr lang="es-ES_tradnl" sz="3600" dirty="0"/>
              <a:t> </a:t>
            </a:r>
            <a:r>
              <a:rPr lang="es-ES_tradnl" sz="3600" dirty="0" err="1"/>
              <a:t>using</a:t>
            </a:r>
            <a:r>
              <a:rPr lang="es-ES_tradnl" sz="3600" dirty="0"/>
              <a:t> simple </a:t>
            </a:r>
            <a:r>
              <a:rPr lang="es-ES_tradnl" sz="3600" dirty="0" err="1"/>
              <a:t>text</a:t>
            </a:r>
            <a:r>
              <a:rPr lang="es-ES_tradnl" sz="3600" dirty="0"/>
              <a:t>, </a:t>
            </a:r>
            <a:r>
              <a:rPr lang="es-ES_tradnl" sz="3600" b="1" dirty="0" err="1"/>
              <a:t>Attachment</a:t>
            </a:r>
            <a:r>
              <a:rPr lang="es-ES_tradnl" sz="3600" dirty="0"/>
              <a:t> and </a:t>
            </a:r>
            <a:r>
              <a:rPr lang="es-ES_tradnl" sz="3600" b="1" dirty="0" err="1"/>
              <a:t>Card</a:t>
            </a:r>
            <a:r>
              <a:rPr lang="es-ES_tradnl" sz="3600" b="1" dirty="0"/>
              <a:t> </a:t>
            </a:r>
            <a:r>
              <a:rPr lang="es-ES_tradnl" sz="3600" b="1" dirty="0" err="1"/>
              <a:t>Actions</a:t>
            </a:r>
            <a:r>
              <a:rPr lang="es-ES_tradnl" sz="3600" b="1" dirty="0"/>
              <a:t> </a:t>
            </a:r>
            <a:r>
              <a:rPr lang="es-ES_tradnl" sz="3600" dirty="0"/>
              <a:t>to </a:t>
            </a:r>
            <a:r>
              <a:rPr lang="es-ES_tradnl" sz="3600" dirty="0" err="1"/>
              <a:t>display</a:t>
            </a:r>
            <a:r>
              <a:rPr lang="es-ES_tradnl" sz="3600" dirty="0"/>
              <a:t> </a:t>
            </a:r>
            <a:r>
              <a:rPr lang="es-ES_tradnl" sz="3600" dirty="0" err="1"/>
              <a:t>rich</a:t>
            </a:r>
            <a:r>
              <a:rPr lang="es-ES_tradnl" sz="3600" dirty="0"/>
              <a:t> </a:t>
            </a:r>
            <a:r>
              <a:rPr lang="es-ES_tradnl" sz="3600" dirty="0" err="1"/>
              <a:t>content</a:t>
            </a:r>
            <a:r>
              <a:rPr lang="es-ES_tradnl" sz="3600" dirty="0"/>
              <a:t>, </a:t>
            </a:r>
            <a:r>
              <a:rPr lang="es-ES_tradnl" sz="3600" dirty="0" err="1"/>
              <a:t>such</a:t>
            </a:r>
            <a:r>
              <a:rPr lang="es-ES_tradnl" sz="3600" dirty="0"/>
              <a:t> as </a:t>
            </a:r>
            <a:r>
              <a:rPr lang="es-ES_tradnl" sz="3600" dirty="0" err="1"/>
              <a:t>images</a:t>
            </a:r>
            <a:r>
              <a:rPr lang="es-ES_tradnl" sz="3600" dirty="0"/>
              <a:t> and </a:t>
            </a:r>
            <a:r>
              <a:rPr lang="es-ES_tradnl" sz="3600" dirty="0" err="1"/>
              <a:t>buttons</a:t>
            </a:r>
            <a:r>
              <a:rPr lang="es-ES_tradnl" sz="3600" dirty="0"/>
              <a:t>.</a:t>
            </a:r>
          </a:p>
          <a:p>
            <a:pPr marL="342900" indent="-342900">
              <a:buFont typeface="Arial" panose="020B0604020202020204" pitchFamily="34" charset="0"/>
              <a:buChar char="•"/>
            </a:pPr>
            <a:r>
              <a:rPr lang="es-ES_tradnl" sz="3600" dirty="0" err="1"/>
              <a:t>Defined</a:t>
            </a:r>
            <a:r>
              <a:rPr lang="es-ES_tradnl" sz="3600" dirty="0"/>
              <a:t> in default </a:t>
            </a:r>
            <a:r>
              <a:rPr lang="es-ES_tradnl" sz="3600" dirty="0" err="1"/>
              <a:t>Bot.Schema</a:t>
            </a:r>
            <a:endParaRPr lang="es-ES_tradnl" sz="3600" dirty="0"/>
          </a:p>
          <a:p>
            <a:endParaRPr lang="es-ES" dirty="0"/>
          </a:p>
        </p:txBody>
      </p:sp>
    </p:spTree>
    <p:extLst>
      <p:ext uri="{BB962C8B-B14F-4D97-AF65-F5344CB8AC3E}">
        <p14:creationId xmlns:p14="http://schemas.microsoft.com/office/powerpoint/2010/main" val="4088039877"/>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2971800" y="2705100"/>
            <a:ext cx="12360469" cy="6324600"/>
          </a:xfrm>
          <a:prstGeom prst="rect">
            <a:avLst/>
          </a:prstGeom>
        </p:spPr>
      </p:pic>
      <p:sp>
        <p:nvSpPr>
          <p:cNvPr id="5" name="Title 4"/>
          <p:cNvSpPr>
            <a:spLocks noGrp="1"/>
          </p:cNvSpPr>
          <p:nvPr>
            <p:ph type="title"/>
          </p:nvPr>
        </p:nvSpPr>
        <p:spPr>
          <a:xfrm>
            <a:off x="882395" y="685800"/>
            <a:ext cx="16527780" cy="830997"/>
          </a:xfrm>
        </p:spPr>
        <p:txBody>
          <a:bodyPr/>
          <a:lstStyle/>
          <a:p>
            <a:r>
              <a:rPr lang="es-ES_tradnl" dirty="0" err="1"/>
              <a:t>Adding</a:t>
            </a:r>
            <a:r>
              <a:rPr lang="es-ES_tradnl" dirty="0"/>
              <a:t> a </a:t>
            </a:r>
            <a:r>
              <a:rPr lang="es-ES_tradnl" dirty="0" err="1"/>
              <a:t>Voice</a:t>
            </a:r>
            <a:r>
              <a:rPr lang="es-ES_tradnl" dirty="0"/>
              <a:t> </a:t>
            </a:r>
            <a:r>
              <a:rPr lang="es-ES_tradnl" dirty="0" err="1"/>
              <a:t>Channel</a:t>
            </a:r>
            <a:r>
              <a:rPr lang="es-ES_tradnl" dirty="0"/>
              <a:t> – </a:t>
            </a:r>
            <a:r>
              <a:rPr lang="es-ES_tradnl" dirty="0" err="1"/>
              <a:t>Teams</a:t>
            </a:r>
            <a:r>
              <a:rPr lang="es-ES_tradnl" dirty="0"/>
              <a:t> </a:t>
            </a:r>
            <a:r>
              <a:rPr lang="es-ES_tradnl" dirty="0" err="1"/>
              <a:t>Integration</a:t>
            </a:r>
            <a:endParaRPr lang="es-ES" dirty="0"/>
          </a:p>
        </p:txBody>
      </p:sp>
      <p:sp>
        <p:nvSpPr>
          <p:cNvPr id="6" name="Text Placeholder 5"/>
          <p:cNvSpPr>
            <a:spLocks noGrp="1"/>
          </p:cNvSpPr>
          <p:nvPr>
            <p:ph type="body" sz="quarter" idx="10"/>
          </p:nvPr>
        </p:nvSpPr>
        <p:spPr>
          <a:xfrm>
            <a:off x="882395" y="1864287"/>
            <a:ext cx="16527780" cy="1431161"/>
          </a:xfrm>
        </p:spPr>
        <p:txBody>
          <a:bodyPr/>
          <a:lstStyle/>
          <a:p>
            <a:r>
              <a:rPr lang="es-ES_tradnl" sz="3600" dirty="0"/>
              <a:t>Use App Studio</a:t>
            </a:r>
          </a:p>
          <a:p>
            <a:endParaRPr lang="es-ES" dirty="0"/>
          </a:p>
        </p:txBody>
      </p:sp>
    </p:spTree>
    <p:extLst>
      <p:ext uri="{BB962C8B-B14F-4D97-AF65-F5344CB8AC3E}">
        <p14:creationId xmlns:p14="http://schemas.microsoft.com/office/powerpoint/2010/main" val="1045561807"/>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Adding</a:t>
            </a:r>
            <a:r>
              <a:rPr lang="es-ES_tradnl" dirty="0"/>
              <a:t> a </a:t>
            </a:r>
            <a:r>
              <a:rPr lang="es-ES_tradnl" dirty="0" err="1"/>
              <a:t>Voice</a:t>
            </a:r>
            <a:r>
              <a:rPr lang="es-ES_tradnl" dirty="0"/>
              <a:t> </a:t>
            </a:r>
            <a:r>
              <a:rPr lang="es-ES_tradnl" dirty="0" err="1"/>
              <a:t>Channel</a:t>
            </a:r>
            <a:r>
              <a:rPr lang="es-ES_tradnl" dirty="0"/>
              <a:t> – </a:t>
            </a:r>
            <a:r>
              <a:rPr lang="es-ES_tradnl" dirty="0" err="1"/>
              <a:t>Teams</a:t>
            </a:r>
            <a:r>
              <a:rPr lang="es-ES_tradnl" dirty="0"/>
              <a:t> </a:t>
            </a:r>
            <a:r>
              <a:rPr lang="es-ES_tradnl" dirty="0" err="1"/>
              <a:t>Integration</a:t>
            </a:r>
            <a:endParaRPr lang="es-ES" dirty="0"/>
          </a:p>
        </p:txBody>
      </p:sp>
      <p:pic>
        <p:nvPicPr>
          <p:cNvPr id="6" name="Picture 5"/>
          <p:cNvPicPr>
            <a:picLocks noChangeAspect="1"/>
          </p:cNvPicPr>
          <p:nvPr/>
        </p:nvPicPr>
        <p:blipFill>
          <a:blip r:embed="rId2"/>
          <a:stretch>
            <a:fillRect/>
          </a:stretch>
        </p:blipFill>
        <p:spPr>
          <a:xfrm>
            <a:off x="5257800" y="1790700"/>
            <a:ext cx="6934200" cy="7896041"/>
          </a:xfrm>
          <a:prstGeom prst="rect">
            <a:avLst/>
          </a:prstGeom>
        </p:spPr>
      </p:pic>
    </p:spTree>
    <p:extLst>
      <p:ext uri="{BB962C8B-B14F-4D97-AF65-F5344CB8AC3E}">
        <p14:creationId xmlns:p14="http://schemas.microsoft.com/office/powerpoint/2010/main" val="105455523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1" y="3551587"/>
            <a:ext cx="8265320" cy="1661993"/>
          </a:xfrm>
        </p:spPr>
        <p:txBody>
          <a:bodyPr/>
          <a:lstStyle/>
          <a:p>
            <a:r>
              <a:rPr lang="es-ES" dirty="0" err="1"/>
              <a:t>Building</a:t>
            </a:r>
            <a:r>
              <a:rPr lang="es-ES" dirty="0"/>
              <a:t> a </a:t>
            </a:r>
            <a:r>
              <a:rPr lang="es-ES" dirty="0" err="1"/>
              <a:t>Voice</a:t>
            </a:r>
            <a:r>
              <a:rPr lang="es-ES" dirty="0"/>
              <a:t> </a:t>
            </a:r>
            <a:br>
              <a:rPr lang="es-ES" dirty="0"/>
            </a:br>
            <a:r>
              <a:rPr lang="es-ES" dirty="0" err="1"/>
              <a:t>Assistant</a:t>
            </a:r>
            <a:r>
              <a:rPr lang="es-ES" dirty="0"/>
              <a:t> </a:t>
            </a:r>
            <a:r>
              <a:rPr lang="es-ES" dirty="0" err="1"/>
              <a:t>for</a:t>
            </a:r>
            <a:r>
              <a:rPr lang="es-ES" dirty="0"/>
              <a:t> </a:t>
            </a:r>
            <a:r>
              <a:rPr lang="es-ES" dirty="0" err="1"/>
              <a:t>PowerBI</a:t>
            </a:r>
            <a:endParaRPr lang="es-ES" dirty="0"/>
          </a:p>
        </p:txBody>
      </p:sp>
      <p:sp>
        <p:nvSpPr>
          <p:cNvPr id="3" name="Text Placeholder 2"/>
          <p:cNvSpPr>
            <a:spLocks noGrp="1"/>
          </p:cNvSpPr>
          <p:nvPr>
            <p:ph type="body" sz="quarter" idx="12"/>
          </p:nvPr>
        </p:nvSpPr>
        <p:spPr/>
        <p:txBody>
          <a:bodyPr/>
          <a:lstStyle/>
          <a:p>
            <a:r>
              <a:rPr lang="es-ES" dirty="0"/>
              <a:t>David Alcalá Mota</a:t>
            </a:r>
          </a:p>
        </p:txBody>
      </p:sp>
      <p:sp>
        <p:nvSpPr>
          <p:cNvPr id="31" name="Text Placeholder 30"/>
          <p:cNvSpPr>
            <a:spLocks noGrp="1"/>
          </p:cNvSpPr>
          <p:nvPr>
            <p:ph type="body" sz="quarter" idx="13"/>
          </p:nvPr>
        </p:nvSpPr>
        <p:spPr>
          <a:xfrm>
            <a:off x="9896916" y="3480339"/>
            <a:ext cx="7072359" cy="2511457"/>
          </a:xfrm>
        </p:spPr>
        <p:txBody>
          <a:bodyPr/>
          <a:lstStyle/>
          <a:p>
            <a:r>
              <a:rPr lang="es-ES" dirty="0"/>
              <a:t>Madrid – Spain</a:t>
            </a:r>
          </a:p>
          <a:p>
            <a:r>
              <a:rPr lang="es-ES" dirty="0"/>
              <a:t>13 </a:t>
            </a:r>
            <a:r>
              <a:rPr lang="es-ES" dirty="0" err="1"/>
              <a:t>December</a:t>
            </a:r>
            <a:r>
              <a:rPr lang="es-ES" dirty="0"/>
              <a:t> 2019</a:t>
            </a:r>
          </a:p>
          <a:p>
            <a:endParaRPr lang="es-ES" dirty="0"/>
          </a:p>
        </p:txBody>
      </p:sp>
      <p:sp>
        <p:nvSpPr>
          <p:cNvPr id="4" name="Text Placeholder 3"/>
          <p:cNvSpPr>
            <a:spLocks noGrp="1"/>
          </p:cNvSpPr>
          <p:nvPr>
            <p:ph type="body" sz="quarter" idx="15"/>
          </p:nvPr>
        </p:nvSpPr>
        <p:spPr>
          <a:xfrm>
            <a:off x="876295" y="6429088"/>
            <a:ext cx="8265320" cy="415498"/>
          </a:xfrm>
        </p:spPr>
        <p:txBody>
          <a:bodyPr/>
          <a:lstStyle/>
          <a:p>
            <a:r>
              <a:rPr lang="es-ES" dirty="0"/>
              <a:t>Data &amp; AI </a:t>
            </a:r>
            <a:r>
              <a:rPr lang="es-ES" dirty="0" err="1"/>
              <a:t>Consultant</a:t>
            </a:r>
            <a:r>
              <a:rPr lang="es-ES" dirty="0"/>
              <a:t> @ </a:t>
            </a:r>
            <a:r>
              <a:rPr lang="es-ES" dirty="0" err="1"/>
              <a:t>Kabel</a:t>
            </a:r>
            <a:endParaRPr lang="es-ES" dirty="0"/>
          </a:p>
        </p:txBody>
      </p:sp>
      <p:sp>
        <p:nvSpPr>
          <p:cNvPr id="5" name="Text Placeholder 4"/>
          <p:cNvSpPr>
            <a:spLocks noGrp="1"/>
          </p:cNvSpPr>
          <p:nvPr>
            <p:ph type="body" sz="quarter" idx="16"/>
          </p:nvPr>
        </p:nvSpPr>
        <p:spPr/>
        <p:txBody>
          <a:bodyPr/>
          <a:lstStyle/>
          <a:p>
            <a:r>
              <a:rPr lang="es-ES" dirty="0"/>
              <a:t>Jesús Arnau Villar</a:t>
            </a:r>
          </a:p>
        </p:txBody>
      </p:sp>
      <p:sp>
        <p:nvSpPr>
          <p:cNvPr id="6" name="Text Placeholder 5"/>
          <p:cNvSpPr>
            <a:spLocks noGrp="1"/>
          </p:cNvSpPr>
          <p:nvPr>
            <p:ph type="body" sz="quarter" idx="17"/>
          </p:nvPr>
        </p:nvSpPr>
        <p:spPr>
          <a:xfrm>
            <a:off x="876295" y="7940921"/>
            <a:ext cx="8265320" cy="415498"/>
          </a:xfrm>
        </p:spPr>
        <p:txBody>
          <a:bodyPr/>
          <a:lstStyle/>
          <a:p>
            <a:r>
              <a:rPr lang="es-ES" dirty="0"/>
              <a:t>Data &amp; AI Cloud Architect @ </a:t>
            </a:r>
            <a:r>
              <a:rPr lang="es-ES" dirty="0" err="1"/>
              <a:t>Kabel</a:t>
            </a:r>
            <a:endParaRPr lang="es-ES" dirty="0"/>
          </a:p>
        </p:txBody>
      </p:sp>
    </p:spTree>
    <p:extLst>
      <p:ext uri="{BB962C8B-B14F-4D97-AF65-F5344CB8AC3E}">
        <p14:creationId xmlns:p14="http://schemas.microsoft.com/office/powerpoint/2010/main" val="1168497240"/>
      </p:ext>
    </p:extLst>
  </p:cSld>
  <p:clrMapOvr>
    <a:masterClrMapping/>
  </p:clrMapOvr>
  <p:transition spd="med">
    <p:pull/>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www.bolsamania.com/cine/wp-content/uploads/2015/11/184.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14700" y="0"/>
            <a:ext cx="24688800" cy="10287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p:cNvSpPr>
            <a:spLocks noGrp="1"/>
          </p:cNvSpPr>
          <p:nvPr>
            <p:ph type="body" sz="quarter" idx="15"/>
          </p:nvPr>
        </p:nvSpPr>
        <p:spPr>
          <a:xfrm>
            <a:off x="914400" y="1409700"/>
            <a:ext cx="6096000" cy="715581"/>
          </a:xfrm>
        </p:spPr>
        <p:txBody>
          <a:bodyPr/>
          <a:lstStyle/>
          <a:p>
            <a:r>
              <a:rPr lang="es-ES_tradnl" sz="8000" dirty="0" err="1">
                <a:ln>
                  <a:solidFill>
                    <a:schemeClr val="tx1">
                      <a:alpha val="50000"/>
                    </a:schemeClr>
                  </a:solidFill>
                </a:ln>
                <a:solidFill>
                  <a:schemeClr val="bg2"/>
                </a:solidFill>
                <a:latin typeface="Quicksand" pitchFamily="2" charset="0"/>
              </a:rPr>
              <a:t>Challenge</a:t>
            </a:r>
            <a:r>
              <a:rPr lang="es-ES_tradnl" sz="8000" dirty="0">
                <a:ln>
                  <a:solidFill>
                    <a:schemeClr val="tx1">
                      <a:alpha val="50000"/>
                    </a:schemeClr>
                  </a:solidFill>
                </a:ln>
                <a:solidFill>
                  <a:schemeClr val="bg2"/>
                </a:solidFill>
                <a:latin typeface="Quicksand" pitchFamily="2" charset="0"/>
              </a:rPr>
              <a:t> II</a:t>
            </a:r>
            <a:endParaRPr lang="es-ES" sz="8000" dirty="0">
              <a:ln>
                <a:solidFill>
                  <a:schemeClr val="tx1">
                    <a:alpha val="50000"/>
                  </a:schemeClr>
                </a:solidFill>
              </a:ln>
              <a:solidFill>
                <a:schemeClr val="bg2"/>
              </a:solidFill>
              <a:latin typeface="Quicksand" pitchFamily="2" charset="0"/>
            </a:endParaRPr>
          </a:p>
        </p:txBody>
      </p:sp>
      <p:sp>
        <p:nvSpPr>
          <p:cNvPr id="6" name="Text Placeholder 2"/>
          <p:cNvSpPr txBox="1">
            <a:spLocks/>
          </p:cNvSpPr>
          <p:nvPr/>
        </p:nvSpPr>
        <p:spPr>
          <a:xfrm>
            <a:off x="10858500" y="6286500"/>
            <a:ext cx="6286500" cy="715581"/>
          </a:xfrm>
          <a:prstGeom prst="rect">
            <a:avLst/>
          </a:prstGeom>
        </p:spPr>
        <p:txBody>
          <a:bodyPr anchor="ctr"/>
          <a:lstStyle>
            <a:lvl1pPr marL="0" indent="0" algn="l" defTabSz="1371600" rtl="0" eaLnBrk="1" latinLnBrk="0" hangingPunct="1">
              <a:lnSpc>
                <a:spcPct val="90000"/>
              </a:lnSpc>
              <a:spcBef>
                <a:spcPts val="1500"/>
              </a:spcBef>
              <a:buFont typeface="Arial" panose="020B0604020202020204" pitchFamily="34" charset="0"/>
              <a:buNone/>
              <a:defRPr lang="es-ES" sz="4500" b="1" kern="1200" baseline="0" dirty="0">
                <a:solidFill>
                  <a:schemeClr val="tx1"/>
                </a:solidFill>
                <a:latin typeface="+mj-lt"/>
                <a:ea typeface="Roboto Condensed" panose="02000000000000000000" pitchFamily="2" charset="0"/>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algn="r"/>
            <a:br>
              <a:rPr lang="es-ES_tradnl" sz="8000" dirty="0">
                <a:ln>
                  <a:solidFill>
                    <a:schemeClr val="tx1">
                      <a:alpha val="46000"/>
                    </a:schemeClr>
                  </a:solidFill>
                </a:ln>
                <a:solidFill>
                  <a:schemeClr val="bg2"/>
                </a:solidFill>
                <a:latin typeface="Quicksand" pitchFamily="2" charset="0"/>
              </a:rPr>
            </a:br>
            <a:r>
              <a:rPr lang="es-ES_tradnl" sz="8000" dirty="0" err="1">
                <a:ln>
                  <a:solidFill>
                    <a:schemeClr val="tx1">
                      <a:alpha val="46000"/>
                    </a:schemeClr>
                  </a:solidFill>
                </a:ln>
                <a:solidFill>
                  <a:schemeClr val="bg2"/>
                </a:solidFill>
                <a:latin typeface="Quicksand" pitchFamily="2" charset="0"/>
              </a:rPr>
              <a:t>Displaying</a:t>
            </a:r>
            <a:r>
              <a:rPr lang="es-ES_tradnl" sz="8000" dirty="0">
                <a:ln>
                  <a:solidFill>
                    <a:schemeClr val="tx1">
                      <a:alpha val="46000"/>
                    </a:schemeClr>
                  </a:solidFill>
                </a:ln>
                <a:solidFill>
                  <a:schemeClr val="bg2"/>
                </a:solidFill>
                <a:latin typeface="Quicksand" pitchFamily="2" charset="0"/>
              </a:rPr>
              <a:t> </a:t>
            </a:r>
            <a:r>
              <a:rPr lang="es-ES_tradnl" sz="8000" dirty="0" err="1">
                <a:ln>
                  <a:solidFill>
                    <a:schemeClr val="tx1">
                      <a:alpha val="46000"/>
                    </a:schemeClr>
                  </a:solidFill>
                </a:ln>
                <a:solidFill>
                  <a:schemeClr val="bg2"/>
                </a:solidFill>
                <a:latin typeface="Quicksand" pitchFamily="2" charset="0"/>
              </a:rPr>
              <a:t>Results</a:t>
            </a:r>
            <a:endParaRPr lang="es-ES_tradnl" sz="8000" dirty="0">
              <a:ln>
                <a:solidFill>
                  <a:schemeClr val="tx1">
                    <a:alpha val="46000"/>
                  </a:schemeClr>
                </a:solidFill>
              </a:ln>
              <a:solidFill>
                <a:schemeClr val="bg2"/>
              </a:solidFill>
              <a:latin typeface="Quicksand" pitchFamily="2" charset="0"/>
            </a:endParaRPr>
          </a:p>
        </p:txBody>
      </p:sp>
    </p:spTree>
    <p:extLst>
      <p:ext uri="{BB962C8B-B14F-4D97-AF65-F5344CB8AC3E}">
        <p14:creationId xmlns:p14="http://schemas.microsoft.com/office/powerpoint/2010/main" val="317801207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Displaying</a:t>
            </a:r>
            <a:r>
              <a:rPr lang="es-ES_tradnl" dirty="0"/>
              <a:t> </a:t>
            </a:r>
            <a:r>
              <a:rPr lang="es-ES_tradnl" dirty="0" err="1"/>
              <a:t>Results</a:t>
            </a:r>
            <a:endParaRPr lang="es-ES" dirty="0"/>
          </a:p>
        </p:txBody>
      </p:sp>
      <p:sp>
        <p:nvSpPr>
          <p:cNvPr id="6" name="Text Placeholder 5"/>
          <p:cNvSpPr>
            <a:spLocks noGrp="1"/>
          </p:cNvSpPr>
          <p:nvPr>
            <p:ph type="body" sz="quarter" idx="10"/>
          </p:nvPr>
        </p:nvSpPr>
        <p:spPr>
          <a:xfrm>
            <a:off x="882395" y="1790700"/>
            <a:ext cx="16527780" cy="6093976"/>
          </a:xfrm>
        </p:spPr>
        <p:txBody>
          <a:bodyPr/>
          <a:lstStyle/>
          <a:p>
            <a:pPr marL="342900" indent="-342900">
              <a:buFont typeface="Arial" panose="020B0604020202020204" pitchFamily="34" charset="0"/>
              <a:buChar char="•"/>
            </a:pPr>
            <a:r>
              <a:rPr lang="es-ES" sz="4400" dirty="0" err="1">
                <a:solidFill>
                  <a:schemeClr val="tx1"/>
                </a:solidFill>
              </a:rPr>
              <a:t>How</a:t>
            </a:r>
            <a:r>
              <a:rPr lang="es-ES" sz="4400" dirty="0">
                <a:solidFill>
                  <a:schemeClr val="tx1"/>
                </a:solidFill>
              </a:rPr>
              <a:t> and </a:t>
            </a:r>
            <a:r>
              <a:rPr lang="es-ES" sz="4400" dirty="0" err="1">
                <a:solidFill>
                  <a:schemeClr val="tx1"/>
                </a:solidFill>
              </a:rPr>
              <a:t>where</a:t>
            </a:r>
            <a:r>
              <a:rPr lang="es-ES" sz="4400" dirty="0">
                <a:solidFill>
                  <a:schemeClr val="tx1"/>
                </a:solidFill>
              </a:rPr>
              <a:t> do </a:t>
            </a:r>
            <a:r>
              <a:rPr lang="es-ES" sz="4400" dirty="0" err="1">
                <a:solidFill>
                  <a:schemeClr val="tx1"/>
                </a:solidFill>
              </a:rPr>
              <a:t>we</a:t>
            </a:r>
            <a:r>
              <a:rPr lang="es-ES" sz="4400" dirty="0">
                <a:solidFill>
                  <a:schemeClr val="tx1"/>
                </a:solidFill>
              </a:rPr>
              <a:t> </a:t>
            </a:r>
            <a:r>
              <a:rPr lang="es-ES" sz="4400" dirty="0" err="1">
                <a:solidFill>
                  <a:schemeClr val="tx1"/>
                </a:solidFill>
              </a:rPr>
              <a:t>plot</a:t>
            </a:r>
            <a:r>
              <a:rPr lang="es-ES" sz="4400" dirty="0">
                <a:solidFill>
                  <a:schemeClr val="tx1"/>
                </a:solidFill>
              </a:rPr>
              <a:t> </a:t>
            </a:r>
            <a:r>
              <a:rPr lang="es-ES" sz="4400" dirty="0" err="1">
                <a:solidFill>
                  <a:schemeClr val="tx1"/>
                </a:solidFill>
              </a:rPr>
              <a:t>the</a:t>
            </a:r>
            <a:r>
              <a:rPr lang="es-ES" sz="4400" dirty="0">
                <a:solidFill>
                  <a:schemeClr val="tx1"/>
                </a:solidFill>
              </a:rPr>
              <a:t> </a:t>
            </a:r>
            <a:r>
              <a:rPr lang="es-ES" sz="4400" dirty="0" err="1">
                <a:solidFill>
                  <a:schemeClr val="tx1"/>
                </a:solidFill>
              </a:rPr>
              <a:t>visuals</a:t>
            </a:r>
            <a:r>
              <a:rPr lang="es-ES" sz="4400" dirty="0">
                <a:solidFill>
                  <a:schemeClr val="tx1"/>
                </a:solidFill>
              </a:rPr>
              <a:t>?</a:t>
            </a:r>
          </a:p>
          <a:p>
            <a:pPr marL="342900" indent="-342900">
              <a:buFont typeface="Arial" panose="020B0604020202020204" pitchFamily="34" charset="0"/>
              <a:buChar char="•"/>
            </a:pPr>
            <a:endParaRPr lang="es-ES" sz="4400" dirty="0">
              <a:solidFill>
                <a:schemeClr val="tx1"/>
              </a:solidFill>
            </a:endParaRPr>
          </a:p>
          <a:p>
            <a:pPr marL="342900" indent="-342900">
              <a:buFont typeface="Arial" panose="020B0604020202020204" pitchFamily="34" charset="0"/>
              <a:buChar char="•"/>
            </a:pPr>
            <a:r>
              <a:rPr lang="es-ES" sz="4400" dirty="0">
                <a:solidFill>
                  <a:schemeClr val="tx1"/>
                </a:solidFill>
              </a:rPr>
              <a:t>Do </a:t>
            </a:r>
            <a:r>
              <a:rPr lang="es-ES" sz="4400" dirty="0" err="1">
                <a:solidFill>
                  <a:schemeClr val="tx1"/>
                </a:solidFill>
              </a:rPr>
              <a:t>we</a:t>
            </a:r>
            <a:r>
              <a:rPr lang="es-ES" sz="4400" dirty="0">
                <a:solidFill>
                  <a:schemeClr val="tx1"/>
                </a:solidFill>
              </a:rPr>
              <a:t> </a:t>
            </a:r>
            <a:r>
              <a:rPr lang="es-ES" sz="4400" dirty="0" err="1">
                <a:solidFill>
                  <a:schemeClr val="tx1"/>
                </a:solidFill>
              </a:rPr>
              <a:t>need</a:t>
            </a:r>
            <a:r>
              <a:rPr lang="es-ES" sz="4400" dirty="0">
                <a:solidFill>
                  <a:schemeClr val="tx1"/>
                </a:solidFill>
              </a:rPr>
              <a:t> </a:t>
            </a:r>
            <a:r>
              <a:rPr lang="es-ES" sz="4400" dirty="0" err="1">
                <a:solidFill>
                  <a:schemeClr val="tx1"/>
                </a:solidFill>
              </a:rPr>
              <a:t>an</a:t>
            </a:r>
            <a:r>
              <a:rPr lang="es-ES" sz="4400" dirty="0">
                <a:solidFill>
                  <a:schemeClr val="tx1"/>
                </a:solidFill>
              </a:rPr>
              <a:t> </a:t>
            </a:r>
            <a:r>
              <a:rPr lang="es-ES" sz="4400" dirty="0" err="1">
                <a:solidFill>
                  <a:schemeClr val="tx1"/>
                </a:solidFill>
              </a:rPr>
              <a:t>additional</a:t>
            </a:r>
            <a:r>
              <a:rPr lang="es-ES" sz="4400" dirty="0">
                <a:solidFill>
                  <a:schemeClr val="tx1"/>
                </a:solidFill>
              </a:rPr>
              <a:t> </a:t>
            </a:r>
            <a:r>
              <a:rPr lang="es-ES" sz="4400" dirty="0" err="1">
                <a:solidFill>
                  <a:schemeClr val="tx1"/>
                </a:solidFill>
              </a:rPr>
              <a:t>display</a:t>
            </a:r>
            <a:r>
              <a:rPr lang="es-ES" sz="4400" dirty="0">
                <a:solidFill>
                  <a:schemeClr val="tx1"/>
                </a:solidFill>
              </a:rPr>
              <a:t>?</a:t>
            </a:r>
          </a:p>
          <a:p>
            <a:pPr marL="342900" indent="-342900">
              <a:buFont typeface="Arial" panose="020B0604020202020204" pitchFamily="34" charset="0"/>
              <a:buChar char="•"/>
            </a:pPr>
            <a:endParaRPr lang="es-ES" sz="4400" dirty="0">
              <a:solidFill>
                <a:schemeClr val="tx1"/>
              </a:solidFill>
            </a:endParaRPr>
          </a:p>
          <a:p>
            <a:pPr marL="342900" indent="-342900">
              <a:buFont typeface="Arial" panose="020B0604020202020204" pitchFamily="34" charset="0"/>
              <a:buChar char="•"/>
            </a:pPr>
            <a:r>
              <a:rPr lang="es-ES" sz="4400" dirty="0">
                <a:solidFill>
                  <a:schemeClr val="tx1"/>
                </a:solidFill>
              </a:rPr>
              <a:t>Do </a:t>
            </a:r>
            <a:r>
              <a:rPr lang="es-ES" sz="4400" dirty="0" err="1">
                <a:solidFill>
                  <a:schemeClr val="tx1"/>
                </a:solidFill>
              </a:rPr>
              <a:t>we</a:t>
            </a:r>
            <a:r>
              <a:rPr lang="es-ES" sz="4400" dirty="0">
                <a:solidFill>
                  <a:schemeClr val="tx1"/>
                </a:solidFill>
              </a:rPr>
              <a:t> </a:t>
            </a:r>
            <a:r>
              <a:rPr lang="es-ES" sz="4400" dirty="0" err="1">
                <a:solidFill>
                  <a:schemeClr val="tx1"/>
                </a:solidFill>
              </a:rPr>
              <a:t>bring</a:t>
            </a:r>
            <a:r>
              <a:rPr lang="es-ES" sz="4400" dirty="0">
                <a:solidFill>
                  <a:schemeClr val="tx1"/>
                </a:solidFill>
              </a:rPr>
              <a:t> a </a:t>
            </a:r>
            <a:r>
              <a:rPr lang="es-ES" sz="4400" dirty="0" err="1">
                <a:solidFill>
                  <a:schemeClr val="tx1"/>
                </a:solidFill>
              </a:rPr>
              <a:t>screenshot</a:t>
            </a:r>
            <a:r>
              <a:rPr lang="es-ES" sz="4400" dirty="0">
                <a:solidFill>
                  <a:schemeClr val="tx1"/>
                </a:solidFill>
              </a:rPr>
              <a:t> and </a:t>
            </a:r>
            <a:r>
              <a:rPr lang="es-ES" sz="4400" dirty="0" err="1">
                <a:solidFill>
                  <a:schemeClr val="tx1"/>
                </a:solidFill>
              </a:rPr>
              <a:t>attach</a:t>
            </a:r>
            <a:r>
              <a:rPr lang="es-ES" sz="4400" dirty="0">
                <a:solidFill>
                  <a:schemeClr val="tx1"/>
                </a:solidFill>
              </a:rPr>
              <a:t> </a:t>
            </a:r>
            <a:r>
              <a:rPr lang="es-ES" sz="4400" dirty="0" err="1">
                <a:solidFill>
                  <a:schemeClr val="tx1"/>
                </a:solidFill>
              </a:rPr>
              <a:t>it</a:t>
            </a:r>
            <a:r>
              <a:rPr lang="es-ES" sz="4400" dirty="0">
                <a:solidFill>
                  <a:schemeClr val="tx1"/>
                </a:solidFill>
              </a:rPr>
              <a:t>? </a:t>
            </a:r>
            <a:r>
              <a:rPr lang="es-ES" sz="4400" dirty="0" err="1">
                <a:solidFill>
                  <a:schemeClr val="tx1"/>
                </a:solidFill>
              </a:rPr>
              <a:t>How</a:t>
            </a:r>
            <a:r>
              <a:rPr lang="es-ES" sz="4400" dirty="0">
                <a:solidFill>
                  <a:schemeClr val="tx1"/>
                </a:solidFill>
              </a:rPr>
              <a:t>?</a:t>
            </a:r>
          </a:p>
          <a:p>
            <a:pPr marL="342900" indent="-342900">
              <a:buFont typeface="Arial" panose="020B0604020202020204" pitchFamily="34" charset="0"/>
              <a:buChar char="•"/>
            </a:pPr>
            <a:endParaRPr lang="es-ES" sz="4400" dirty="0">
              <a:solidFill>
                <a:schemeClr val="tx1"/>
              </a:solidFill>
            </a:endParaRPr>
          </a:p>
          <a:p>
            <a:endParaRPr lang="es-ES" dirty="0"/>
          </a:p>
        </p:txBody>
      </p:sp>
    </p:spTree>
    <p:extLst>
      <p:ext uri="{BB962C8B-B14F-4D97-AF65-F5344CB8AC3E}">
        <p14:creationId xmlns:p14="http://schemas.microsoft.com/office/powerpoint/2010/main" val="148947037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Displaying</a:t>
            </a:r>
            <a:r>
              <a:rPr lang="es-ES_tradnl" dirty="0"/>
              <a:t> </a:t>
            </a:r>
            <a:r>
              <a:rPr lang="es-ES_tradnl" dirty="0" err="1"/>
              <a:t>Results</a:t>
            </a:r>
            <a:r>
              <a:rPr lang="es-ES_tradnl" dirty="0"/>
              <a:t> – </a:t>
            </a:r>
            <a:r>
              <a:rPr lang="es-ES_tradnl" dirty="0" err="1"/>
              <a:t>Plotting</a:t>
            </a:r>
            <a:r>
              <a:rPr lang="es-ES_tradnl" dirty="0"/>
              <a:t> </a:t>
            </a:r>
            <a:r>
              <a:rPr lang="es-ES_tradnl" dirty="0" err="1"/>
              <a:t>Visuals</a:t>
            </a:r>
            <a:r>
              <a:rPr lang="es-ES_tradnl" dirty="0"/>
              <a:t> – </a:t>
            </a:r>
            <a:r>
              <a:rPr lang="es-ES_tradnl" dirty="0" err="1"/>
              <a:t>Power</a:t>
            </a:r>
            <a:r>
              <a:rPr lang="es-ES_tradnl" dirty="0"/>
              <a:t> BI</a:t>
            </a:r>
            <a:endParaRPr lang="es-ES" dirty="0"/>
          </a:p>
        </p:txBody>
      </p:sp>
      <p:sp>
        <p:nvSpPr>
          <p:cNvPr id="6" name="Text Placeholder 5"/>
          <p:cNvSpPr>
            <a:spLocks noGrp="1"/>
          </p:cNvSpPr>
          <p:nvPr>
            <p:ph type="body" sz="quarter" idx="10"/>
          </p:nvPr>
        </p:nvSpPr>
        <p:spPr>
          <a:xfrm>
            <a:off x="876300" y="2668978"/>
            <a:ext cx="16527780" cy="5124480"/>
          </a:xfrm>
        </p:spPr>
        <p:txBody>
          <a:bodyPr/>
          <a:lstStyle/>
          <a:p>
            <a:pPr marL="342900" indent="-342900">
              <a:buFont typeface="Arial" panose="020B0604020202020204" pitchFamily="34" charset="0"/>
              <a:buChar char="•"/>
            </a:pPr>
            <a:r>
              <a:rPr lang="es-ES_tradnl" sz="3600" dirty="0" err="1">
                <a:solidFill>
                  <a:schemeClr val="tx1"/>
                </a:solidFill>
              </a:rPr>
              <a:t>Render</a:t>
            </a:r>
            <a:r>
              <a:rPr lang="es-ES_tradnl" sz="3600" dirty="0">
                <a:solidFill>
                  <a:schemeClr val="tx1"/>
                </a:solidFill>
              </a:rPr>
              <a:t> </a:t>
            </a:r>
            <a:r>
              <a:rPr lang="es-ES_tradnl" sz="3600" dirty="0" err="1">
                <a:solidFill>
                  <a:schemeClr val="tx1"/>
                </a:solidFill>
              </a:rPr>
              <a:t>visuals</a:t>
            </a:r>
            <a:r>
              <a:rPr lang="es-ES_tradnl" sz="3600" dirty="0">
                <a:solidFill>
                  <a:schemeClr val="tx1"/>
                </a:solidFill>
              </a:rPr>
              <a:t> </a:t>
            </a:r>
            <a:r>
              <a:rPr lang="es-ES_tradnl" sz="3600" dirty="0" err="1">
                <a:solidFill>
                  <a:schemeClr val="tx1"/>
                </a:solidFill>
              </a:rPr>
              <a:t>using</a:t>
            </a:r>
            <a:r>
              <a:rPr lang="es-ES_tradnl" sz="3600" dirty="0">
                <a:solidFill>
                  <a:schemeClr val="tx1"/>
                </a:solidFill>
              </a:rPr>
              <a:t> </a:t>
            </a:r>
            <a:r>
              <a:rPr lang="es-ES_tradnl" sz="3600" dirty="0" err="1">
                <a:solidFill>
                  <a:schemeClr val="tx1"/>
                </a:solidFill>
              </a:rPr>
              <a:t>Power</a:t>
            </a:r>
            <a:r>
              <a:rPr lang="es-ES_tradnl" sz="3600" dirty="0">
                <a:solidFill>
                  <a:schemeClr val="tx1"/>
                </a:solidFill>
              </a:rPr>
              <a:t> Bi </a:t>
            </a:r>
            <a:r>
              <a:rPr lang="es-ES_tradnl" sz="3600" dirty="0" err="1">
                <a:solidFill>
                  <a:schemeClr val="tx1"/>
                </a:solidFill>
              </a:rPr>
              <a:t>Embedded</a:t>
            </a:r>
            <a:endParaRPr lang="es-ES_tradnl" sz="3600" dirty="0">
              <a:solidFill>
                <a:schemeClr val="tx1"/>
              </a:solidFill>
            </a:endParaRPr>
          </a:p>
          <a:p>
            <a:pPr marL="342900" indent="-342900">
              <a:buFont typeface="Arial" panose="020B0604020202020204" pitchFamily="34" charset="0"/>
              <a:buChar char="•"/>
            </a:pPr>
            <a:endParaRPr lang="es-ES_tradnl" sz="3600" dirty="0">
              <a:solidFill>
                <a:schemeClr val="tx1"/>
              </a:solidFill>
            </a:endParaRPr>
          </a:p>
          <a:p>
            <a:pPr marL="342900" indent="-342900">
              <a:buFont typeface="Arial" panose="020B0604020202020204" pitchFamily="34" charset="0"/>
              <a:buChar char="•"/>
            </a:pPr>
            <a:r>
              <a:rPr lang="es-ES_tradnl" sz="3600" dirty="0">
                <a:solidFill>
                  <a:schemeClr val="tx1"/>
                </a:solidFill>
              </a:rPr>
              <a:t>Use Role </a:t>
            </a:r>
            <a:r>
              <a:rPr lang="es-ES_tradnl" sz="3600" dirty="0" err="1">
                <a:solidFill>
                  <a:schemeClr val="tx1"/>
                </a:solidFill>
              </a:rPr>
              <a:t>Based</a:t>
            </a:r>
            <a:r>
              <a:rPr lang="es-ES_tradnl" sz="3600" dirty="0">
                <a:solidFill>
                  <a:schemeClr val="tx1"/>
                </a:solidFill>
              </a:rPr>
              <a:t> Access Control. </a:t>
            </a:r>
            <a:r>
              <a:rPr lang="es-ES_tradnl" sz="3600" dirty="0" err="1">
                <a:solidFill>
                  <a:schemeClr val="tx1"/>
                </a:solidFill>
              </a:rPr>
              <a:t>Power</a:t>
            </a:r>
            <a:r>
              <a:rPr lang="es-ES_tradnl" sz="3600" dirty="0">
                <a:solidFill>
                  <a:schemeClr val="tx1"/>
                </a:solidFill>
              </a:rPr>
              <a:t> BI </a:t>
            </a:r>
            <a:r>
              <a:rPr lang="es-ES_tradnl" sz="3600" dirty="0" err="1">
                <a:solidFill>
                  <a:schemeClr val="tx1"/>
                </a:solidFill>
              </a:rPr>
              <a:t>now</a:t>
            </a:r>
            <a:r>
              <a:rPr lang="es-ES_tradnl" sz="3600" dirty="0">
                <a:solidFill>
                  <a:schemeClr val="tx1"/>
                </a:solidFill>
              </a:rPr>
              <a:t> </a:t>
            </a:r>
            <a:r>
              <a:rPr lang="es-ES_tradnl" sz="3600" dirty="0" err="1">
                <a:solidFill>
                  <a:schemeClr val="tx1"/>
                </a:solidFill>
              </a:rPr>
              <a:t>supports</a:t>
            </a:r>
            <a:r>
              <a:rPr lang="es-ES_tradnl" sz="3600" dirty="0">
                <a:solidFill>
                  <a:schemeClr val="tx1"/>
                </a:solidFill>
              </a:rPr>
              <a:t> </a:t>
            </a:r>
            <a:r>
              <a:rPr lang="es-ES_tradnl" sz="3600" dirty="0" err="1">
                <a:solidFill>
                  <a:schemeClr val="tx1"/>
                </a:solidFill>
              </a:rPr>
              <a:t>Service</a:t>
            </a:r>
            <a:r>
              <a:rPr lang="es-ES_tradnl" sz="3600" dirty="0">
                <a:solidFill>
                  <a:schemeClr val="tx1"/>
                </a:solidFill>
              </a:rPr>
              <a:t> Principal </a:t>
            </a:r>
            <a:r>
              <a:rPr lang="es-ES_tradnl" sz="3600" dirty="0" err="1">
                <a:solidFill>
                  <a:schemeClr val="tx1"/>
                </a:solidFill>
              </a:rPr>
              <a:t>Authentication</a:t>
            </a:r>
            <a:endParaRPr lang="es-ES_tradnl" sz="3600" dirty="0">
              <a:solidFill>
                <a:schemeClr val="tx1"/>
              </a:solidFill>
            </a:endParaRPr>
          </a:p>
          <a:p>
            <a:pPr marL="342900" indent="-342900">
              <a:buFont typeface="Arial" panose="020B0604020202020204" pitchFamily="34" charset="0"/>
              <a:buChar char="•"/>
            </a:pPr>
            <a:endParaRPr lang="es-ES_tradnl" sz="3600" dirty="0">
              <a:solidFill>
                <a:schemeClr val="tx1"/>
              </a:solidFill>
            </a:endParaRPr>
          </a:p>
          <a:p>
            <a:pPr marL="342900" indent="-342900">
              <a:buFont typeface="Arial" panose="020B0604020202020204" pitchFamily="34" charset="0"/>
              <a:buChar char="•"/>
            </a:pPr>
            <a:r>
              <a:rPr lang="es-ES_tradnl" sz="3600" dirty="0" err="1">
                <a:solidFill>
                  <a:schemeClr val="tx1"/>
                </a:solidFill>
              </a:rPr>
              <a:t>Using</a:t>
            </a:r>
            <a:r>
              <a:rPr lang="es-ES_tradnl" sz="3600" dirty="0">
                <a:solidFill>
                  <a:schemeClr val="tx1"/>
                </a:solidFill>
              </a:rPr>
              <a:t> </a:t>
            </a:r>
            <a:r>
              <a:rPr lang="es-ES_tradnl" sz="3600" dirty="0" err="1">
                <a:solidFill>
                  <a:schemeClr val="tx1"/>
                </a:solidFill>
              </a:rPr>
              <a:t>Qna</a:t>
            </a:r>
            <a:r>
              <a:rPr lang="es-ES_tradnl" sz="3600" dirty="0">
                <a:solidFill>
                  <a:schemeClr val="tx1"/>
                </a:solidFill>
              </a:rPr>
              <a:t> </a:t>
            </a:r>
            <a:r>
              <a:rPr lang="es-ES_tradnl" sz="3600" dirty="0" err="1">
                <a:solidFill>
                  <a:schemeClr val="tx1"/>
                </a:solidFill>
              </a:rPr>
              <a:t>Embedded</a:t>
            </a:r>
            <a:r>
              <a:rPr lang="es-ES_tradnl" sz="3600" dirty="0">
                <a:solidFill>
                  <a:schemeClr val="tx1"/>
                </a:solidFill>
              </a:rPr>
              <a:t> to </a:t>
            </a:r>
            <a:r>
              <a:rPr lang="es-ES_tradnl" sz="3600" dirty="0" err="1">
                <a:solidFill>
                  <a:schemeClr val="tx1"/>
                </a:solidFill>
              </a:rPr>
              <a:t>generate</a:t>
            </a:r>
            <a:r>
              <a:rPr lang="es-ES_tradnl" sz="3600" dirty="0">
                <a:solidFill>
                  <a:schemeClr val="tx1"/>
                </a:solidFill>
              </a:rPr>
              <a:t> </a:t>
            </a:r>
            <a:r>
              <a:rPr lang="es-ES_tradnl" sz="3600" dirty="0" err="1">
                <a:solidFill>
                  <a:schemeClr val="tx1"/>
                </a:solidFill>
              </a:rPr>
              <a:t>visuals</a:t>
            </a:r>
            <a:r>
              <a:rPr lang="es-ES_tradnl" sz="3600" dirty="0">
                <a:solidFill>
                  <a:schemeClr val="tx1"/>
                </a:solidFill>
              </a:rPr>
              <a:t> </a:t>
            </a:r>
            <a:r>
              <a:rPr lang="es-ES_tradnl" sz="3600" dirty="0" err="1">
                <a:solidFill>
                  <a:schemeClr val="tx1"/>
                </a:solidFill>
              </a:rPr>
              <a:t>on</a:t>
            </a:r>
            <a:r>
              <a:rPr lang="es-ES_tradnl" sz="3600" dirty="0">
                <a:solidFill>
                  <a:schemeClr val="tx1"/>
                </a:solidFill>
              </a:rPr>
              <a:t> </a:t>
            </a:r>
            <a:r>
              <a:rPr lang="es-ES_tradnl" sz="3600" dirty="0" err="1">
                <a:solidFill>
                  <a:schemeClr val="tx1"/>
                </a:solidFill>
              </a:rPr>
              <a:t>demand</a:t>
            </a:r>
            <a:r>
              <a:rPr lang="es-ES_tradnl" sz="3600" dirty="0">
                <a:solidFill>
                  <a:schemeClr val="tx1"/>
                </a:solidFill>
              </a:rPr>
              <a:t>. </a:t>
            </a:r>
            <a:r>
              <a:rPr lang="es-ES_tradnl" sz="3600" dirty="0" err="1">
                <a:solidFill>
                  <a:schemeClr val="tx1"/>
                </a:solidFill>
              </a:rPr>
              <a:t>Focus</a:t>
            </a:r>
            <a:r>
              <a:rPr lang="es-ES_tradnl" sz="3600" dirty="0">
                <a:solidFill>
                  <a:schemeClr val="tx1"/>
                </a:solidFill>
              </a:rPr>
              <a:t> </a:t>
            </a:r>
            <a:r>
              <a:rPr lang="es-ES_tradnl" sz="3600" dirty="0" err="1">
                <a:solidFill>
                  <a:schemeClr val="tx1"/>
                </a:solidFill>
              </a:rPr>
              <a:t>on</a:t>
            </a:r>
            <a:r>
              <a:rPr lang="es-ES_tradnl" sz="3600" dirty="0">
                <a:solidFill>
                  <a:schemeClr val="tx1"/>
                </a:solidFill>
              </a:rPr>
              <a:t> </a:t>
            </a:r>
            <a:r>
              <a:rPr lang="es-ES_tradnl" sz="3600" dirty="0" err="1">
                <a:solidFill>
                  <a:schemeClr val="tx1"/>
                </a:solidFill>
              </a:rPr>
              <a:t>Dataset</a:t>
            </a:r>
            <a:endParaRPr lang="es-ES_tradnl" sz="3600" dirty="0">
              <a:solidFill>
                <a:schemeClr val="tx1"/>
              </a:solidFill>
            </a:endParaRPr>
          </a:p>
          <a:p>
            <a:endParaRPr lang="es-ES" dirty="0"/>
          </a:p>
        </p:txBody>
      </p:sp>
      <p:pic>
        <p:nvPicPr>
          <p:cNvPr id="2050" name="Picture 2" descr="https://marquesme.com/wp-content/uploads/2019/02/power_bi.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82600" y="7124700"/>
            <a:ext cx="4496972" cy="22484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67861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Content Placeholder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2699"/>
            <a:ext cx="18288000" cy="11137900"/>
          </a:xfrm>
          <a:prstGeom prst="rect">
            <a:avLst/>
          </a:prstGeom>
        </p:spPr>
      </p:pic>
      <p:pic>
        <p:nvPicPr>
          <p:cNvPr id="10" name="Content Placeholder 3"/>
          <p:cNvPicPr>
            <a:picLocks noGrp="1" noChangeAspect="1"/>
          </p:cNvPicPr>
          <p:nvPr>
            <p:ph idx="4294967295"/>
          </p:nvPr>
        </p:nvPicPr>
        <p:blipFill>
          <a:blip r:embed="rId2" cstate="print">
            <a:extLst>
              <a:ext uri="{28A0092B-C50C-407E-A947-70E740481C1C}">
                <a14:useLocalDpi xmlns:a14="http://schemas.microsoft.com/office/drawing/2010/main" val="0"/>
              </a:ext>
            </a:extLst>
          </a:blip>
          <a:stretch>
            <a:fillRect/>
          </a:stretch>
        </p:blipFill>
        <p:spPr>
          <a:xfrm>
            <a:off x="0" y="12700"/>
            <a:ext cx="18300700" cy="11145838"/>
          </a:xfrm>
        </p:spPr>
      </p:pic>
      <p:pic>
        <p:nvPicPr>
          <p:cNvPr id="6" name="Content Placeholder 3"/>
          <p:cNvPicPr>
            <a:picLocks noGrp="1" noChangeAspect="1"/>
          </p:cNvPicPr>
          <p:nvPr>
            <p:ph idx="4294967295"/>
          </p:nvPr>
        </p:nvPicPr>
        <p:blipFill>
          <a:blip r:embed="rId2" cstate="print">
            <a:extLst>
              <a:ext uri="{28A0092B-C50C-407E-A947-70E740481C1C}">
                <a14:useLocalDpi xmlns:a14="http://schemas.microsoft.com/office/drawing/2010/main" val="0"/>
              </a:ext>
            </a:extLst>
          </a:blip>
          <a:stretch>
            <a:fillRect/>
          </a:stretch>
        </p:blipFill>
        <p:spPr>
          <a:xfrm>
            <a:off x="0" y="0"/>
            <a:ext cx="18288000" cy="11137900"/>
          </a:xfrm>
        </p:spPr>
      </p:pic>
      <p:pic>
        <p:nvPicPr>
          <p:cNvPr id="9" name="Content Placeholder 3"/>
          <p:cNvPicPr>
            <a:picLocks noGrp="1" noChangeAspect="1"/>
          </p:cNvPicPr>
          <p:nvPr>
            <p:ph idx="4294967295"/>
          </p:nvPr>
        </p:nvPicPr>
        <p:blipFill>
          <a:blip r:embed="rId2" cstate="print">
            <a:extLst>
              <a:ext uri="{28A0092B-C50C-407E-A947-70E740481C1C}">
                <a14:useLocalDpi xmlns:a14="http://schemas.microsoft.com/office/drawing/2010/main" val="0"/>
              </a:ext>
            </a:extLst>
          </a:blip>
          <a:stretch>
            <a:fillRect/>
          </a:stretch>
        </p:blipFill>
        <p:spPr>
          <a:xfrm>
            <a:off x="0" y="0"/>
            <a:ext cx="18288000" cy="11137900"/>
          </a:xfrm>
        </p:spPr>
      </p:pic>
      <p:pic>
        <p:nvPicPr>
          <p:cNvPr id="5" name="Picture 4"/>
          <p:cNvPicPr>
            <a:picLocks noChangeAspect="1"/>
          </p:cNvPicPr>
          <p:nvPr/>
        </p:nvPicPr>
        <p:blipFill>
          <a:blip r:embed="rId3"/>
          <a:stretch>
            <a:fillRect/>
          </a:stretch>
        </p:blipFill>
        <p:spPr>
          <a:xfrm>
            <a:off x="4648200" y="618350"/>
            <a:ext cx="9220200" cy="5210950"/>
          </a:xfrm>
          <a:prstGeom prst="rect">
            <a:avLst/>
          </a:prstGeom>
        </p:spPr>
      </p:pic>
    </p:spTree>
    <p:extLst>
      <p:ext uri="{BB962C8B-B14F-4D97-AF65-F5344CB8AC3E}">
        <p14:creationId xmlns:p14="http://schemas.microsoft.com/office/powerpoint/2010/main" val="33022501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endParaRPr lang="es-ES"/>
          </a:p>
        </p:txBody>
      </p:sp>
      <p:sp>
        <p:nvSpPr>
          <p:cNvPr id="3" name="Text Placeholder 2"/>
          <p:cNvSpPr>
            <a:spLocks noGrp="1"/>
          </p:cNvSpPr>
          <p:nvPr>
            <p:ph type="body" sz="quarter" idx="15"/>
          </p:nvPr>
        </p:nvSpPr>
        <p:spPr/>
        <p:txBody>
          <a:bodyPr/>
          <a:lstStyle/>
          <a:p>
            <a:endParaRPr lang="es-ES"/>
          </a:p>
        </p:txBody>
      </p:sp>
      <p:pic>
        <p:nvPicPr>
          <p:cNvPr id="4" name="Content Placeholder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8288000" cy="11137900"/>
          </a:xfrm>
          <a:prstGeom prst="rect">
            <a:avLst/>
          </a:prstGeom>
        </p:spPr>
      </p:pic>
      <p:pic>
        <p:nvPicPr>
          <p:cNvPr id="5" name="Picture 4"/>
          <p:cNvPicPr>
            <a:picLocks noChangeAspect="1"/>
          </p:cNvPicPr>
          <p:nvPr/>
        </p:nvPicPr>
        <p:blipFill>
          <a:blip r:embed="rId3"/>
          <a:stretch>
            <a:fillRect/>
          </a:stretch>
        </p:blipFill>
        <p:spPr>
          <a:xfrm>
            <a:off x="4648200" y="571500"/>
            <a:ext cx="9249542" cy="5257800"/>
          </a:xfrm>
          <a:prstGeom prst="rect">
            <a:avLst/>
          </a:prstGeom>
        </p:spPr>
      </p:pic>
      <p:pic>
        <p:nvPicPr>
          <p:cNvPr id="6" name="Picture 5"/>
          <p:cNvPicPr>
            <a:picLocks noChangeAspect="1"/>
          </p:cNvPicPr>
          <p:nvPr/>
        </p:nvPicPr>
        <p:blipFill>
          <a:blip r:embed="rId4"/>
          <a:stretch>
            <a:fillRect/>
          </a:stretch>
        </p:blipFill>
        <p:spPr>
          <a:xfrm>
            <a:off x="4648200" y="1473632"/>
            <a:ext cx="9218390" cy="3365068"/>
          </a:xfrm>
          <a:prstGeom prst="rect">
            <a:avLst/>
          </a:prstGeom>
        </p:spPr>
      </p:pic>
    </p:spTree>
    <p:extLst>
      <p:ext uri="{BB962C8B-B14F-4D97-AF65-F5344CB8AC3E}">
        <p14:creationId xmlns:p14="http://schemas.microsoft.com/office/powerpoint/2010/main" val="27747410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Displaying</a:t>
            </a:r>
            <a:r>
              <a:rPr lang="es-ES_tradnl" dirty="0"/>
              <a:t> </a:t>
            </a:r>
            <a:r>
              <a:rPr lang="es-ES_tradnl" dirty="0" err="1"/>
              <a:t>Results</a:t>
            </a:r>
            <a:r>
              <a:rPr lang="es-ES_tradnl" dirty="0"/>
              <a:t> – </a:t>
            </a:r>
            <a:r>
              <a:rPr lang="es-ES_tradnl" dirty="0" err="1"/>
              <a:t>Static</a:t>
            </a:r>
            <a:r>
              <a:rPr lang="es-ES_tradnl" dirty="0"/>
              <a:t> </a:t>
            </a:r>
            <a:r>
              <a:rPr lang="es-ES_tradnl" dirty="0" err="1"/>
              <a:t>Images</a:t>
            </a:r>
            <a:endParaRPr lang="es-ES" dirty="0"/>
          </a:p>
        </p:txBody>
      </p:sp>
      <p:sp>
        <p:nvSpPr>
          <p:cNvPr id="6" name="Text Placeholder 5"/>
          <p:cNvSpPr>
            <a:spLocks noGrp="1"/>
          </p:cNvSpPr>
          <p:nvPr>
            <p:ph type="body" sz="quarter" idx="10"/>
          </p:nvPr>
        </p:nvSpPr>
        <p:spPr>
          <a:xfrm>
            <a:off x="876300" y="1911930"/>
            <a:ext cx="16527780" cy="5678478"/>
          </a:xfrm>
        </p:spPr>
        <p:txBody>
          <a:bodyPr/>
          <a:lstStyle/>
          <a:p>
            <a:pPr marL="342900" indent="-342900">
              <a:buFont typeface="Arial" panose="020B0604020202020204" pitchFamily="34" charset="0"/>
              <a:buChar char="•"/>
            </a:pPr>
            <a:r>
              <a:rPr lang="es-ES" sz="3600" dirty="0" err="1">
                <a:solidFill>
                  <a:schemeClr val="tx1"/>
                </a:solidFill>
              </a:rPr>
              <a:t>Need</a:t>
            </a:r>
            <a:r>
              <a:rPr lang="es-ES" sz="3600" dirty="0">
                <a:solidFill>
                  <a:schemeClr val="tx1"/>
                </a:solidFill>
              </a:rPr>
              <a:t> to </a:t>
            </a:r>
            <a:r>
              <a:rPr lang="es-ES" sz="3600" dirty="0" err="1">
                <a:solidFill>
                  <a:schemeClr val="tx1"/>
                </a:solidFill>
              </a:rPr>
              <a:t>enclose</a:t>
            </a:r>
            <a:r>
              <a:rPr lang="es-ES" sz="3600" dirty="0">
                <a:solidFill>
                  <a:schemeClr val="tx1"/>
                </a:solidFill>
              </a:rPr>
              <a:t> </a:t>
            </a:r>
            <a:r>
              <a:rPr lang="es-ES" sz="3600" dirty="0" err="1">
                <a:solidFill>
                  <a:schemeClr val="tx1"/>
                </a:solidFill>
              </a:rPr>
              <a:t>live</a:t>
            </a:r>
            <a:r>
              <a:rPr lang="es-ES" sz="3600" dirty="0">
                <a:solidFill>
                  <a:schemeClr val="tx1"/>
                </a:solidFill>
              </a:rPr>
              <a:t> </a:t>
            </a:r>
            <a:r>
              <a:rPr lang="es-ES" sz="3600" dirty="0" err="1">
                <a:solidFill>
                  <a:schemeClr val="tx1"/>
                </a:solidFill>
              </a:rPr>
              <a:t>updates</a:t>
            </a:r>
            <a:r>
              <a:rPr lang="es-ES" sz="3600" dirty="0">
                <a:solidFill>
                  <a:schemeClr val="tx1"/>
                </a:solidFill>
              </a:rPr>
              <a:t> and “</a:t>
            </a:r>
            <a:r>
              <a:rPr lang="es-ES" sz="3600" dirty="0" err="1">
                <a:solidFill>
                  <a:schemeClr val="tx1"/>
                </a:solidFill>
              </a:rPr>
              <a:t>apify</a:t>
            </a:r>
            <a:r>
              <a:rPr lang="es-ES" sz="3600" dirty="0">
                <a:solidFill>
                  <a:schemeClr val="tx1"/>
                </a:solidFill>
              </a:rPr>
              <a:t>” </a:t>
            </a:r>
            <a:r>
              <a:rPr lang="es-ES" sz="3600" dirty="0" err="1">
                <a:solidFill>
                  <a:schemeClr val="tx1"/>
                </a:solidFill>
              </a:rPr>
              <a:t>it</a:t>
            </a:r>
            <a:r>
              <a:rPr lang="es-ES" sz="3600" dirty="0">
                <a:solidFill>
                  <a:schemeClr val="tx1"/>
                </a:solidFill>
              </a:rPr>
              <a:t> to </a:t>
            </a:r>
            <a:r>
              <a:rPr lang="es-ES" sz="3600" dirty="0" err="1">
                <a:solidFill>
                  <a:schemeClr val="tx1"/>
                </a:solidFill>
              </a:rPr>
              <a:t>generate</a:t>
            </a:r>
            <a:r>
              <a:rPr lang="es-ES" sz="3600" dirty="0">
                <a:solidFill>
                  <a:schemeClr val="tx1"/>
                </a:solidFill>
              </a:rPr>
              <a:t> </a:t>
            </a:r>
            <a:r>
              <a:rPr lang="es-ES" sz="3600" dirty="0" err="1">
                <a:solidFill>
                  <a:schemeClr val="tx1"/>
                </a:solidFill>
              </a:rPr>
              <a:t>static</a:t>
            </a:r>
            <a:r>
              <a:rPr lang="es-ES" sz="3600" dirty="0">
                <a:solidFill>
                  <a:schemeClr val="tx1"/>
                </a:solidFill>
              </a:rPr>
              <a:t> </a:t>
            </a:r>
            <a:r>
              <a:rPr lang="es-ES" sz="3600" dirty="0" err="1">
                <a:solidFill>
                  <a:schemeClr val="tx1"/>
                </a:solidFill>
              </a:rPr>
              <a:t>images</a:t>
            </a:r>
            <a:r>
              <a:rPr lang="es-ES" sz="3600" dirty="0">
                <a:solidFill>
                  <a:schemeClr val="tx1"/>
                </a:solidFill>
              </a:rPr>
              <a:t> to </a:t>
            </a:r>
            <a:r>
              <a:rPr lang="es-ES" sz="3600" dirty="0" err="1">
                <a:solidFill>
                  <a:schemeClr val="tx1"/>
                </a:solidFill>
              </a:rPr>
              <a:t>return</a:t>
            </a:r>
            <a:r>
              <a:rPr lang="es-ES" sz="3600" dirty="0">
                <a:solidFill>
                  <a:schemeClr val="tx1"/>
                </a:solidFill>
              </a:rPr>
              <a:t> to </a:t>
            </a:r>
            <a:r>
              <a:rPr lang="es-ES" sz="3600" dirty="0" err="1">
                <a:solidFill>
                  <a:schemeClr val="tx1"/>
                </a:solidFill>
              </a:rPr>
              <a:t>the</a:t>
            </a:r>
            <a:r>
              <a:rPr lang="es-ES" sz="3600" dirty="0">
                <a:solidFill>
                  <a:schemeClr val="tx1"/>
                </a:solidFill>
              </a:rPr>
              <a:t> </a:t>
            </a:r>
            <a:r>
              <a:rPr lang="es-ES" sz="3600" dirty="0" err="1">
                <a:solidFill>
                  <a:schemeClr val="tx1"/>
                </a:solidFill>
              </a:rPr>
              <a:t>user</a:t>
            </a:r>
            <a:endParaRPr lang="es-ES" sz="3600" dirty="0">
              <a:solidFill>
                <a:schemeClr val="tx1"/>
              </a:solidFill>
            </a:endParaRPr>
          </a:p>
          <a:p>
            <a:pPr marL="342900" indent="-342900">
              <a:buFont typeface="Arial" panose="020B0604020202020204" pitchFamily="34" charset="0"/>
              <a:buChar char="•"/>
            </a:pPr>
            <a:endParaRPr lang="es-ES" sz="3600" dirty="0">
              <a:solidFill>
                <a:schemeClr val="tx1"/>
              </a:solidFill>
            </a:endParaRPr>
          </a:p>
          <a:p>
            <a:pPr marL="342900" indent="-342900">
              <a:buFont typeface="Arial" panose="020B0604020202020204" pitchFamily="34" charset="0"/>
              <a:buChar char="•"/>
            </a:pPr>
            <a:r>
              <a:rPr lang="es-ES_tradnl" sz="3600" dirty="0">
                <a:solidFill>
                  <a:schemeClr val="tx1"/>
                </a:solidFill>
              </a:rPr>
              <a:t>Use a </a:t>
            </a:r>
            <a:r>
              <a:rPr lang="es-ES_tradnl" sz="3600" dirty="0" err="1">
                <a:solidFill>
                  <a:schemeClr val="tx1"/>
                </a:solidFill>
              </a:rPr>
              <a:t>headless</a:t>
            </a:r>
            <a:r>
              <a:rPr lang="es-ES_tradnl" sz="3600" dirty="0">
                <a:solidFill>
                  <a:schemeClr val="tx1"/>
                </a:solidFill>
              </a:rPr>
              <a:t> browser and </a:t>
            </a:r>
            <a:r>
              <a:rPr lang="es-ES_tradnl" sz="3600" dirty="0" err="1">
                <a:solidFill>
                  <a:schemeClr val="tx1"/>
                </a:solidFill>
              </a:rPr>
              <a:t>render</a:t>
            </a:r>
            <a:r>
              <a:rPr lang="es-ES_tradnl" sz="3600" dirty="0">
                <a:solidFill>
                  <a:schemeClr val="tx1"/>
                </a:solidFill>
              </a:rPr>
              <a:t> </a:t>
            </a:r>
            <a:r>
              <a:rPr lang="es-ES_tradnl" sz="3600" dirty="0" err="1">
                <a:solidFill>
                  <a:schemeClr val="tx1"/>
                </a:solidFill>
              </a:rPr>
              <a:t>its</a:t>
            </a:r>
            <a:r>
              <a:rPr lang="es-ES_tradnl" sz="3600" dirty="0">
                <a:solidFill>
                  <a:schemeClr val="tx1"/>
                </a:solidFill>
              </a:rPr>
              <a:t> </a:t>
            </a:r>
            <a:r>
              <a:rPr lang="es-ES_tradnl" sz="3600" dirty="0" err="1">
                <a:solidFill>
                  <a:schemeClr val="tx1"/>
                </a:solidFill>
              </a:rPr>
              <a:t>content</a:t>
            </a:r>
            <a:r>
              <a:rPr lang="es-ES_tradnl" sz="3600" dirty="0">
                <a:solidFill>
                  <a:schemeClr val="tx1"/>
                </a:solidFill>
              </a:rPr>
              <a:t>.</a:t>
            </a:r>
          </a:p>
          <a:p>
            <a:pPr marL="342900" indent="-342900">
              <a:buFont typeface="Arial" panose="020B0604020202020204" pitchFamily="34" charset="0"/>
              <a:buChar char="•"/>
            </a:pPr>
            <a:endParaRPr lang="es-ES" sz="3600" dirty="0">
              <a:solidFill>
                <a:schemeClr val="tx1"/>
              </a:solidFill>
            </a:endParaRPr>
          </a:p>
          <a:p>
            <a:pPr marL="342900" indent="-342900">
              <a:buFont typeface="Arial" panose="020B0604020202020204" pitchFamily="34" charset="0"/>
              <a:buChar char="•"/>
            </a:pPr>
            <a:r>
              <a:rPr lang="es-ES_tradnl" sz="3600" dirty="0" err="1">
                <a:solidFill>
                  <a:schemeClr val="tx1"/>
                </a:solidFill>
              </a:rPr>
              <a:t>Take</a:t>
            </a:r>
            <a:r>
              <a:rPr lang="es-ES_tradnl" sz="3600" dirty="0">
                <a:solidFill>
                  <a:schemeClr val="tx1"/>
                </a:solidFill>
              </a:rPr>
              <a:t> in-</a:t>
            </a:r>
            <a:r>
              <a:rPr lang="es-ES_tradnl" sz="3600" dirty="0" err="1">
                <a:solidFill>
                  <a:schemeClr val="tx1"/>
                </a:solidFill>
              </a:rPr>
              <a:t>memory</a:t>
            </a:r>
            <a:r>
              <a:rPr lang="es-ES_tradnl" sz="3600" dirty="0">
                <a:solidFill>
                  <a:schemeClr val="tx1"/>
                </a:solidFill>
              </a:rPr>
              <a:t> </a:t>
            </a:r>
            <a:r>
              <a:rPr lang="es-ES_tradnl" sz="3600" dirty="0" err="1">
                <a:solidFill>
                  <a:schemeClr val="tx1"/>
                </a:solidFill>
              </a:rPr>
              <a:t>snapshot</a:t>
            </a:r>
            <a:r>
              <a:rPr lang="es-ES_tradnl" sz="3600" dirty="0">
                <a:solidFill>
                  <a:schemeClr val="tx1"/>
                </a:solidFill>
              </a:rPr>
              <a:t> and </a:t>
            </a:r>
            <a:r>
              <a:rPr lang="es-ES_tradnl" sz="3600" dirty="0" err="1">
                <a:solidFill>
                  <a:schemeClr val="tx1"/>
                </a:solidFill>
              </a:rPr>
              <a:t>return</a:t>
            </a:r>
            <a:r>
              <a:rPr lang="es-ES_tradnl" sz="3600" dirty="0">
                <a:solidFill>
                  <a:schemeClr val="tx1"/>
                </a:solidFill>
              </a:rPr>
              <a:t> </a:t>
            </a:r>
            <a:r>
              <a:rPr lang="es-ES_tradnl" sz="3600" dirty="0" err="1">
                <a:solidFill>
                  <a:schemeClr val="tx1"/>
                </a:solidFill>
              </a:rPr>
              <a:t>it</a:t>
            </a:r>
            <a:r>
              <a:rPr lang="es-ES_tradnl" sz="3600" dirty="0">
                <a:solidFill>
                  <a:schemeClr val="tx1"/>
                </a:solidFill>
              </a:rPr>
              <a:t> as a </a:t>
            </a:r>
            <a:r>
              <a:rPr lang="es-ES_tradnl" sz="3600" dirty="0" err="1">
                <a:solidFill>
                  <a:schemeClr val="tx1"/>
                </a:solidFill>
              </a:rPr>
              <a:t>content-type</a:t>
            </a:r>
            <a:r>
              <a:rPr lang="es-ES_tradnl" sz="3600" dirty="0">
                <a:solidFill>
                  <a:schemeClr val="tx1"/>
                </a:solidFill>
              </a:rPr>
              <a:t> </a:t>
            </a:r>
            <a:r>
              <a:rPr lang="es-ES_tradnl" sz="3600" dirty="0" err="1">
                <a:solidFill>
                  <a:schemeClr val="tx1"/>
                </a:solidFill>
              </a:rPr>
              <a:t>image</a:t>
            </a:r>
            <a:r>
              <a:rPr lang="es-ES_tradnl" sz="3600" dirty="0">
                <a:solidFill>
                  <a:schemeClr val="tx1"/>
                </a:solidFill>
              </a:rPr>
              <a:t>/</a:t>
            </a:r>
            <a:r>
              <a:rPr lang="es-ES_tradnl" sz="3600" dirty="0" err="1">
                <a:solidFill>
                  <a:schemeClr val="tx1"/>
                </a:solidFill>
              </a:rPr>
              <a:t>png</a:t>
            </a:r>
            <a:r>
              <a:rPr lang="es-ES_tradnl" sz="3600" dirty="0">
                <a:solidFill>
                  <a:schemeClr val="tx1"/>
                </a:solidFill>
              </a:rPr>
              <a:t>, as </a:t>
            </a:r>
            <a:r>
              <a:rPr lang="es-ES_tradnl" sz="3600" dirty="0" err="1">
                <a:solidFill>
                  <a:schemeClr val="tx1"/>
                </a:solidFill>
              </a:rPr>
              <a:t>soon</a:t>
            </a:r>
            <a:r>
              <a:rPr lang="es-ES_tradnl" sz="3600" dirty="0">
                <a:solidFill>
                  <a:schemeClr val="tx1"/>
                </a:solidFill>
              </a:rPr>
              <a:t> as </a:t>
            </a:r>
            <a:r>
              <a:rPr lang="es-ES_tradnl" sz="3600" dirty="0" err="1">
                <a:solidFill>
                  <a:schemeClr val="tx1"/>
                </a:solidFill>
              </a:rPr>
              <a:t>the</a:t>
            </a:r>
            <a:r>
              <a:rPr lang="es-ES_tradnl" sz="3600" dirty="0">
                <a:solidFill>
                  <a:schemeClr val="tx1"/>
                </a:solidFill>
              </a:rPr>
              <a:t> </a:t>
            </a:r>
            <a:r>
              <a:rPr lang="es-ES_tradnl" sz="3600" dirty="0" err="1">
                <a:solidFill>
                  <a:schemeClr val="tx1"/>
                </a:solidFill>
              </a:rPr>
              <a:t>image</a:t>
            </a:r>
            <a:r>
              <a:rPr lang="es-ES_tradnl" sz="3600" dirty="0">
                <a:solidFill>
                  <a:schemeClr val="tx1"/>
                </a:solidFill>
              </a:rPr>
              <a:t> </a:t>
            </a:r>
            <a:r>
              <a:rPr lang="es-ES_tradnl" sz="3600" dirty="0" err="1">
                <a:solidFill>
                  <a:schemeClr val="tx1"/>
                </a:solidFill>
              </a:rPr>
              <a:t>is</a:t>
            </a:r>
            <a:r>
              <a:rPr lang="es-ES_tradnl" sz="3600" dirty="0">
                <a:solidFill>
                  <a:schemeClr val="tx1"/>
                </a:solidFill>
              </a:rPr>
              <a:t> </a:t>
            </a:r>
            <a:r>
              <a:rPr lang="es-ES_tradnl" sz="3600" dirty="0" err="1">
                <a:solidFill>
                  <a:schemeClr val="tx1"/>
                </a:solidFill>
              </a:rPr>
              <a:t>rendered</a:t>
            </a:r>
            <a:endParaRPr lang="es-ES_tradnl" sz="3600" dirty="0">
              <a:solidFill>
                <a:schemeClr val="tx1"/>
              </a:solidFill>
            </a:endParaRPr>
          </a:p>
          <a:p>
            <a:endParaRPr lang="es-ES" dirty="0"/>
          </a:p>
        </p:txBody>
      </p:sp>
      <p:pic>
        <p:nvPicPr>
          <p:cNvPr id="3074" name="Picture 2" descr="Resultado de imagen de nodejs ic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88693" y="6972300"/>
            <a:ext cx="2046871" cy="23622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Resultado de imagen de chromiu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60443" y="7101638"/>
            <a:ext cx="2095500" cy="2095501"/>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Resultado de imagen de dock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050251" y="7191375"/>
            <a:ext cx="2562225" cy="1914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63360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07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07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0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a:xfrm>
            <a:off x="882395" y="685800"/>
            <a:ext cx="16527780" cy="830997"/>
          </a:xfrm>
        </p:spPr>
        <p:txBody>
          <a:bodyPr/>
          <a:lstStyle/>
          <a:p>
            <a:r>
              <a:rPr lang="es-ES_tradnl" dirty="0" err="1"/>
              <a:t>Displaying</a:t>
            </a:r>
            <a:r>
              <a:rPr lang="es-ES_tradnl" dirty="0"/>
              <a:t> </a:t>
            </a:r>
            <a:r>
              <a:rPr lang="es-ES_tradnl" dirty="0" err="1"/>
              <a:t>Results</a:t>
            </a:r>
            <a:r>
              <a:rPr lang="es-ES_tradnl" dirty="0"/>
              <a:t> – </a:t>
            </a:r>
            <a:r>
              <a:rPr lang="es-ES_tradnl" dirty="0" err="1"/>
              <a:t>Static</a:t>
            </a:r>
            <a:r>
              <a:rPr lang="es-ES_tradnl" dirty="0"/>
              <a:t> </a:t>
            </a:r>
            <a:r>
              <a:rPr lang="es-ES_tradnl" dirty="0" err="1"/>
              <a:t>Images</a:t>
            </a:r>
            <a:endParaRPr lang="es-ES" dirty="0"/>
          </a:p>
        </p:txBody>
      </p:sp>
      <p:sp>
        <p:nvSpPr>
          <p:cNvPr id="2" name="Marcador de texto 1">
            <a:extLst>
              <a:ext uri="{FF2B5EF4-FFF2-40B4-BE49-F238E27FC236}">
                <a16:creationId xmlns:a16="http://schemas.microsoft.com/office/drawing/2014/main" id="{8935B504-61BE-422F-A114-6AA02C8B7E2F}"/>
              </a:ext>
            </a:extLst>
          </p:cNvPr>
          <p:cNvSpPr>
            <a:spLocks noGrp="1"/>
          </p:cNvSpPr>
          <p:nvPr>
            <p:ph type="body" sz="quarter" idx="4294967295"/>
          </p:nvPr>
        </p:nvSpPr>
        <p:spPr>
          <a:xfrm>
            <a:off x="0" y="2400300"/>
            <a:ext cx="16230600" cy="5867400"/>
          </a:xfrm>
        </p:spPr>
        <p:txBody>
          <a:bodyPr/>
          <a:lstStyle/>
          <a:p>
            <a:endParaRPr lang="es-ES_tradnl" sz="2800" dirty="0"/>
          </a:p>
          <a:p>
            <a:pPr marL="342900" indent="-342900">
              <a:buFont typeface="Arial" panose="020B0604020202020204" pitchFamily="34" charset="0"/>
              <a:buChar char="•"/>
            </a:pPr>
            <a:endParaRPr lang="es-ES_tradnl" sz="2800" dirty="0"/>
          </a:p>
        </p:txBody>
      </p:sp>
      <p:pic>
        <p:nvPicPr>
          <p:cNvPr id="5" name="Picture 4"/>
          <p:cNvPicPr>
            <a:picLocks noChangeAspect="1"/>
          </p:cNvPicPr>
          <p:nvPr/>
        </p:nvPicPr>
        <p:blipFill>
          <a:blip r:embed="rId2"/>
          <a:stretch>
            <a:fillRect/>
          </a:stretch>
        </p:blipFill>
        <p:spPr>
          <a:xfrm>
            <a:off x="225339" y="3086100"/>
            <a:ext cx="4172122" cy="2374900"/>
          </a:xfrm>
          <a:prstGeom prst="rect">
            <a:avLst/>
          </a:prstGeom>
        </p:spPr>
      </p:pic>
      <p:pic>
        <p:nvPicPr>
          <p:cNvPr id="6" name="Picture 5"/>
          <p:cNvPicPr>
            <a:picLocks noChangeAspect="1"/>
          </p:cNvPicPr>
          <p:nvPr/>
        </p:nvPicPr>
        <p:blipFill>
          <a:blip r:embed="rId3"/>
          <a:stretch>
            <a:fillRect/>
          </a:stretch>
        </p:blipFill>
        <p:spPr>
          <a:xfrm>
            <a:off x="4038600" y="2578100"/>
            <a:ext cx="4419600" cy="3090940"/>
          </a:xfrm>
          <a:prstGeom prst="rect">
            <a:avLst/>
          </a:prstGeom>
        </p:spPr>
      </p:pic>
      <p:pic>
        <p:nvPicPr>
          <p:cNvPr id="8" name="Picture 7"/>
          <p:cNvPicPr>
            <a:picLocks noChangeAspect="1"/>
          </p:cNvPicPr>
          <p:nvPr/>
        </p:nvPicPr>
        <p:blipFill>
          <a:blip r:embed="rId4"/>
          <a:stretch>
            <a:fillRect/>
          </a:stretch>
        </p:blipFill>
        <p:spPr>
          <a:xfrm>
            <a:off x="12496800" y="2751221"/>
            <a:ext cx="4159218" cy="2917819"/>
          </a:xfrm>
          <a:prstGeom prst="rect">
            <a:avLst/>
          </a:prstGeom>
        </p:spPr>
      </p:pic>
      <p:pic>
        <p:nvPicPr>
          <p:cNvPr id="9" name="Picture 8"/>
          <p:cNvPicPr>
            <a:picLocks noChangeAspect="1"/>
          </p:cNvPicPr>
          <p:nvPr/>
        </p:nvPicPr>
        <p:blipFill>
          <a:blip r:embed="rId5"/>
          <a:stretch>
            <a:fillRect/>
          </a:stretch>
        </p:blipFill>
        <p:spPr>
          <a:xfrm>
            <a:off x="8636000" y="2738521"/>
            <a:ext cx="4011498" cy="2929350"/>
          </a:xfrm>
          <a:prstGeom prst="rect">
            <a:avLst/>
          </a:prstGeom>
        </p:spPr>
      </p:pic>
      <p:pic>
        <p:nvPicPr>
          <p:cNvPr id="10" name="Picture 9"/>
          <p:cNvPicPr>
            <a:picLocks noChangeAspect="1"/>
          </p:cNvPicPr>
          <p:nvPr/>
        </p:nvPicPr>
        <p:blipFill>
          <a:blip r:embed="rId6"/>
          <a:stretch>
            <a:fillRect/>
          </a:stretch>
        </p:blipFill>
        <p:spPr>
          <a:xfrm>
            <a:off x="2761393" y="5936518"/>
            <a:ext cx="4329112" cy="3123261"/>
          </a:xfrm>
          <a:prstGeom prst="rect">
            <a:avLst/>
          </a:prstGeom>
        </p:spPr>
      </p:pic>
      <p:pic>
        <p:nvPicPr>
          <p:cNvPr id="11" name="Picture 10"/>
          <p:cNvPicPr>
            <a:picLocks noChangeAspect="1"/>
          </p:cNvPicPr>
          <p:nvPr/>
        </p:nvPicPr>
        <p:blipFill>
          <a:blip r:embed="rId7"/>
          <a:stretch>
            <a:fillRect/>
          </a:stretch>
        </p:blipFill>
        <p:spPr>
          <a:xfrm>
            <a:off x="10839307" y="5936518"/>
            <a:ext cx="3737102" cy="3191104"/>
          </a:xfrm>
          <a:prstGeom prst="rect">
            <a:avLst/>
          </a:prstGeom>
        </p:spPr>
      </p:pic>
    </p:spTree>
    <p:extLst>
      <p:ext uri="{BB962C8B-B14F-4D97-AF65-F5344CB8AC3E}">
        <p14:creationId xmlns:p14="http://schemas.microsoft.com/office/powerpoint/2010/main" val="651684970"/>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www.bolsamania.com/cine/wp-content/uploads/2015/11/184.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14700" y="0"/>
            <a:ext cx="24688800" cy="10287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p:cNvSpPr>
            <a:spLocks noGrp="1"/>
          </p:cNvSpPr>
          <p:nvPr>
            <p:ph type="body" sz="quarter" idx="15"/>
          </p:nvPr>
        </p:nvSpPr>
        <p:spPr>
          <a:xfrm>
            <a:off x="914400" y="1409700"/>
            <a:ext cx="6248400" cy="715581"/>
          </a:xfrm>
        </p:spPr>
        <p:txBody>
          <a:bodyPr/>
          <a:lstStyle/>
          <a:p>
            <a:r>
              <a:rPr lang="es-ES_tradnl" sz="8000" dirty="0" err="1">
                <a:ln>
                  <a:solidFill>
                    <a:schemeClr val="tx1">
                      <a:alpha val="50000"/>
                    </a:schemeClr>
                  </a:solidFill>
                </a:ln>
                <a:solidFill>
                  <a:schemeClr val="bg2"/>
                </a:solidFill>
                <a:latin typeface="Quicksand" pitchFamily="2" charset="0"/>
              </a:rPr>
              <a:t>Challenge</a:t>
            </a:r>
            <a:r>
              <a:rPr lang="es-ES_tradnl" sz="8000" dirty="0">
                <a:ln>
                  <a:solidFill>
                    <a:schemeClr val="tx1">
                      <a:alpha val="50000"/>
                    </a:schemeClr>
                  </a:solidFill>
                </a:ln>
                <a:solidFill>
                  <a:schemeClr val="bg2"/>
                </a:solidFill>
                <a:latin typeface="Quicksand" pitchFamily="2" charset="0"/>
              </a:rPr>
              <a:t> III</a:t>
            </a:r>
            <a:endParaRPr lang="es-ES" sz="8000" dirty="0">
              <a:ln>
                <a:solidFill>
                  <a:schemeClr val="tx1">
                    <a:alpha val="50000"/>
                  </a:schemeClr>
                </a:solidFill>
              </a:ln>
              <a:solidFill>
                <a:schemeClr val="bg2"/>
              </a:solidFill>
              <a:latin typeface="Quicksand" pitchFamily="2" charset="0"/>
            </a:endParaRPr>
          </a:p>
        </p:txBody>
      </p:sp>
      <p:sp>
        <p:nvSpPr>
          <p:cNvPr id="6" name="Text Placeholder 2"/>
          <p:cNvSpPr txBox="1">
            <a:spLocks/>
          </p:cNvSpPr>
          <p:nvPr/>
        </p:nvSpPr>
        <p:spPr>
          <a:xfrm>
            <a:off x="10858500" y="6286500"/>
            <a:ext cx="6286500" cy="715581"/>
          </a:xfrm>
          <a:prstGeom prst="rect">
            <a:avLst/>
          </a:prstGeom>
        </p:spPr>
        <p:txBody>
          <a:bodyPr anchor="ctr"/>
          <a:lstStyle>
            <a:lvl1pPr marL="0" indent="0" algn="l" defTabSz="1371600" rtl="0" eaLnBrk="1" latinLnBrk="0" hangingPunct="1">
              <a:lnSpc>
                <a:spcPct val="90000"/>
              </a:lnSpc>
              <a:spcBef>
                <a:spcPts val="1500"/>
              </a:spcBef>
              <a:buFont typeface="Arial" panose="020B0604020202020204" pitchFamily="34" charset="0"/>
              <a:buNone/>
              <a:defRPr lang="es-ES" sz="4500" b="1" kern="1200" baseline="0" dirty="0">
                <a:solidFill>
                  <a:schemeClr val="tx1"/>
                </a:solidFill>
                <a:latin typeface="+mj-lt"/>
                <a:ea typeface="Roboto Condensed" panose="02000000000000000000" pitchFamily="2" charset="0"/>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algn="r"/>
            <a:r>
              <a:rPr lang="es-ES_tradnl" sz="8000" dirty="0" err="1">
                <a:ln>
                  <a:solidFill>
                    <a:schemeClr val="tx1">
                      <a:alpha val="46000"/>
                    </a:schemeClr>
                  </a:solidFill>
                </a:ln>
                <a:solidFill>
                  <a:schemeClr val="bg2"/>
                </a:solidFill>
                <a:latin typeface="Quicksand" pitchFamily="2" charset="0"/>
              </a:rPr>
              <a:t>Applying</a:t>
            </a:r>
            <a:endParaRPr lang="es-ES_tradnl" sz="8000" dirty="0">
              <a:ln>
                <a:solidFill>
                  <a:schemeClr val="tx1">
                    <a:alpha val="46000"/>
                  </a:schemeClr>
                </a:solidFill>
              </a:ln>
              <a:solidFill>
                <a:schemeClr val="bg2"/>
              </a:solidFill>
              <a:latin typeface="Quicksand" pitchFamily="2" charset="0"/>
            </a:endParaRPr>
          </a:p>
          <a:p>
            <a:pPr algn="r"/>
            <a:r>
              <a:rPr lang="es-ES_tradnl" sz="8000" dirty="0" err="1">
                <a:ln>
                  <a:solidFill>
                    <a:schemeClr val="tx1">
                      <a:alpha val="46000"/>
                    </a:schemeClr>
                  </a:solidFill>
                </a:ln>
                <a:solidFill>
                  <a:schemeClr val="bg2"/>
                </a:solidFill>
                <a:latin typeface="Quicksand" pitchFamily="2" charset="0"/>
              </a:rPr>
              <a:t>Intelligence</a:t>
            </a:r>
            <a:endParaRPr lang="es-ES_tradnl" sz="8000" dirty="0">
              <a:ln>
                <a:solidFill>
                  <a:schemeClr val="tx1">
                    <a:alpha val="46000"/>
                  </a:schemeClr>
                </a:solidFill>
              </a:ln>
              <a:solidFill>
                <a:schemeClr val="bg2"/>
              </a:solidFill>
              <a:latin typeface="Quicksand" pitchFamily="2" charset="0"/>
            </a:endParaRPr>
          </a:p>
        </p:txBody>
      </p:sp>
    </p:spTree>
    <p:extLst>
      <p:ext uri="{BB962C8B-B14F-4D97-AF65-F5344CB8AC3E}">
        <p14:creationId xmlns:p14="http://schemas.microsoft.com/office/powerpoint/2010/main" val="18630021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Applying</a:t>
            </a:r>
            <a:r>
              <a:rPr lang="es-ES_tradnl" dirty="0"/>
              <a:t> </a:t>
            </a:r>
            <a:r>
              <a:rPr lang="es-ES_tradnl" dirty="0" err="1"/>
              <a:t>Intelligence</a:t>
            </a:r>
            <a:endParaRPr lang="es-ES" dirty="0"/>
          </a:p>
        </p:txBody>
      </p:sp>
      <p:sp>
        <p:nvSpPr>
          <p:cNvPr id="6" name="Text Placeholder 5"/>
          <p:cNvSpPr>
            <a:spLocks noGrp="1"/>
          </p:cNvSpPr>
          <p:nvPr>
            <p:ph type="body" sz="quarter" idx="10"/>
          </p:nvPr>
        </p:nvSpPr>
        <p:spPr>
          <a:xfrm>
            <a:off x="882395" y="1943100"/>
            <a:ext cx="16527780" cy="5293757"/>
          </a:xfrm>
        </p:spPr>
        <p:txBody>
          <a:bodyPr/>
          <a:lstStyle/>
          <a:p>
            <a:pPr marL="571500" indent="-571500">
              <a:buFont typeface="Arial" panose="020B0604020202020204" pitchFamily="34" charset="0"/>
              <a:buChar char="•"/>
            </a:pPr>
            <a:r>
              <a:rPr lang="es-ES_tradnl" sz="4000" dirty="0" err="1">
                <a:solidFill>
                  <a:schemeClr val="tx1"/>
                </a:solidFill>
              </a:rPr>
              <a:t>How</a:t>
            </a:r>
            <a:r>
              <a:rPr lang="es-ES_tradnl" sz="4000" dirty="0">
                <a:solidFill>
                  <a:schemeClr val="tx1"/>
                </a:solidFill>
              </a:rPr>
              <a:t> can </a:t>
            </a:r>
            <a:r>
              <a:rPr lang="es-ES_tradnl" sz="4000" dirty="0" err="1">
                <a:solidFill>
                  <a:schemeClr val="tx1"/>
                </a:solidFill>
              </a:rPr>
              <a:t>we</a:t>
            </a:r>
            <a:r>
              <a:rPr lang="es-ES_tradnl" sz="4000" dirty="0">
                <a:solidFill>
                  <a:schemeClr val="tx1"/>
                </a:solidFill>
              </a:rPr>
              <a:t> </a:t>
            </a:r>
            <a:r>
              <a:rPr lang="es-ES_tradnl" sz="4000" dirty="0" err="1">
                <a:solidFill>
                  <a:schemeClr val="tx1"/>
                </a:solidFill>
              </a:rPr>
              <a:t>extract</a:t>
            </a:r>
            <a:r>
              <a:rPr lang="es-ES_tradnl" sz="4000" dirty="0">
                <a:solidFill>
                  <a:schemeClr val="tx1"/>
                </a:solidFill>
              </a:rPr>
              <a:t> </a:t>
            </a:r>
            <a:r>
              <a:rPr lang="es-ES_tradnl" sz="4000" dirty="0" err="1">
                <a:solidFill>
                  <a:schemeClr val="tx1"/>
                </a:solidFill>
              </a:rPr>
              <a:t>measures</a:t>
            </a:r>
            <a:r>
              <a:rPr lang="es-ES_tradnl" sz="4000" dirty="0">
                <a:solidFill>
                  <a:schemeClr val="tx1"/>
                </a:solidFill>
              </a:rPr>
              <a:t>, </a:t>
            </a:r>
            <a:r>
              <a:rPr lang="es-ES_tradnl" sz="4000" dirty="0" err="1">
                <a:solidFill>
                  <a:schemeClr val="tx1"/>
                </a:solidFill>
              </a:rPr>
              <a:t>filters</a:t>
            </a:r>
            <a:r>
              <a:rPr lang="es-ES_tradnl" sz="4000" dirty="0">
                <a:solidFill>
                  <a:schemeClr val="tx1"/>
                </a:solidFill>
              </a:rPr>
              <a:t> and </a:t>
            </a:r>
            <a:r>
              <a:rPr lang="es-ES_tradnl" sz="4000" dirty="0" err="1">
                <a:solidFill>
                  <a:schemeClr val="tx1"/>
                </a:solidFill>
              </a:rPr>
              <a:t>visualization</a:t>
            </a:r>
            <a:r>
              <a:rPr lang="es-ES_tradnl" sz="4000" dirty="0">
                <a:solidFill>
                  <a:schemeClr val="tx1"/>
                </a:solidFill>
              </a:rPr>
              <a:t> </a:t>
            </a:r>
            <a:r>
              <a:rPr lang="es-ES_tradnl" sz="4000" dirty="0" err="1">
                <a:solidFill>
                  <a:schemeClr val="tx1"/>
                </a:solidFill>
              </a:rPr>
              <a:t>modes</a:t>
            </a:r>
            <a:r>
              <a:rPr lang="es-ES_tradnl" sz="4000" dirty="0">
                <a:solidFill>
                  <a:schemeClr val="tx1"/>
                </a:solidFill>
              </a:rPr>
              <a:t>, </a:t>
            </a:r>
            <a:r>
              <a:rPr lang="es-ES_tradnl" sz="4000" dirty="0" err="1">
                <a:solidFill>
                  <a:schemeClr val="tx1"/>
                </a:solidFill>
              </a:rPr>
              <a:t>from</a:t>
            </a:r>
            <a:r>
              <a:rPr lang="es-ES_tradnl" sz="4000" dirty="0">
                <a:solidFill>
                  <a:schemeClr val="tx1"/>
                </a:solidFill>
              </a:rPr>
              <a:t> </a:t>
            </a:r>
            <a:r>
              <a:rPr lang="es-ES_tradnl" sz="4000" dirty="0" err="1">
                <a:solidFill>
                  <a:schemeClr val="tx1"/>
                </a:solidFill>
              </a:rPr>
              <a:t>user</a:t>
            </a:r>
            <a:r>
              <a:rPr lang="es-ES_tradnl" sz="4000" dirty="0">
                <a:solidFill>
                  <a:schemeClr val="tx1"/>
                </a:solidFill>
              </a:rPr>
              <a:t> </a:t>
            </a:r>
            <a:r>
              <a:rPr lang="es-ES_tradnl" sz="4000" dirty="0" err="1">
                <a:solidFill>
                  <a:schemeClr val="tx1"/>
                </a:solidFill>
              </a:rPr>
              <a:t>speech</a:t>
            </a:r>
            <a:r>
              <a:rPr lang="es-ES_tradnl" sz="4000" dirty="0">
                <a:solidFill>
                  <a:schemeClr val="tx1"/>
                </a:solidFill>
              </a:rPr>
              <a:t>?</a:t>
            </a:r>
            <a:endParaRPr lang="es-ES" sz="4000" dirty="0">
              <a:solidFill>
                <a:schemeClr val="tx1"/>
              </a:solidFill>
            </a:endParaRPr>
          </a:p>
          <a:p>
            <a:pPr marL="571500" indent="-571500">
              <a:buFont typeface="Arial" panose="020B0604020202020204" pitchFamily="34" charset="0"/>
              <a:buChar char="•"/>
            </a:pPr>
            <a:r>
              <a:rPr lang="es-ES" sz="4000" dirty="0" err="1">
                <a:solidFill>
                  <a:schemeClr val="tx1"/>
                </a:solidFill>
              </a:rPr>
              <a:t>How</a:t>
            </a:r>
            <a:r>
              <a:rPr lang="es-ES" sz="4000" dirty="0">
                <a:solidFill>
                  <a:schemeClr val="tx1"/>
                </a:solidFill>
              </a:rPr>
              <a:t> to </a:t>
            </a:r>
            <a:r>
              <a:rPr lang="es-ES" sz="4000" dirty="0" err="1">
                <a:solidFill>
                  <a:schemeClr val="tx1"/>
                </a:solidFill>
              </a:rPr>
              <a:t>bring</a:t>
            </a:r>
            <a:r>
              <a:rPr lang="es-ES" sz="4000" dirty="0">
                <a:solidFill>
                  <a:schemeClr val="tx1"/>
                </a:solidFill>
              </a:rPr>
              <a:t> </a:t>
            </a:r>
            <a:r>
              <a:rPr lang="es-ES" sz="4000" dirty="0" err="1">
                <a:solidFill>
                  <a:schemeClr val="tx1"/>
                </a:solidFill>
              </a:rPr>
              <a:t>just</a:t>
            </a:r>
            <a:r>
              <a:rPr lang="es-ES" sz="4000" dirty="0">
                <a:solidFill>
                  <a:schemeClr val="tx1"/>
                </a:solidFill>
              </a:rPr>
              <a:t> </a:t>
            </a:r>
            <a:r>
              <a:rPr lang="es-ES" sz="4000" dirty="0" err="1">
                <a:solidFill>
                  <a:schemeClr val="tx1"/>
                </a:solidFill>
              </a:rPr>
              <a:t>the</a:t>
            </a:r>
            <a:r>
              <a:rPr lang="es-ES" sz="4000" dirty="0">
                <a:solidFill>
                  <a:schemeClr val="tx1"/>
                </a:solidFill>
              </a:rPr>
              <a:t> </a:t>
            </a:r>
            <a:r>
              <a:rPr lang="es-ES" sz="4000" dirty="0" err="1">
                <a:solidFill>
                  <a:schemeClr val="tx1"/>
                </a:solidFill>
              </a:rPr>
              <a:t>measure</a:t>
            </a:r>
            <a:r>
              <a:rPr lang="es-ES" sz="4000" dirty="0">
                <a:solidFill>
                  <a:schemeClr val="tx1"/>
                </a:solidFill>
              </a:rPr>
              <a:t> </a:t>
            </a:r>
            <a:r>
              <a:rPr lang="es-ES" sz="4000" dirty="0" err="1">
                <a:solidFill>
                  <a:schemeClr val="tx1"/>
                </a:solidFill>
              </a:rPr>
              <a:t>result</a:t>
            </a:r>
            <a:r>
              <a:rPr lang="es-ES" sz="4000" dirty="0">
                <a:solidFill>
                  <a:schemeClr val="tx1"/>
                </a:solidFill>
              </a:rPr>
              <a:t> </a:t>
            </a:r>
            <a:r>
              <a:rPr lang="es-ES" sz="4000" dirty="0" err="1">
                <a:solidFill>
                  <a:schemeClr val="tx1"/>
                </a:solidFill>
              </a:rPr>
              <a:t>text</a:t>
            </a:r>
            <a:r>
              <a:rPr lang="es-ES" sz="4000" dirty="0">
                <a:solidFill>
                  <a:schemeClr val="tx1"/>
                </a:solidFill>
              </a:rPr>
              <a:t> </a:t>
            </a:r>
            <a:r>
              <a:rPr lang="es-ES" sz="4000" dirty="0" err="1">
                <a:solidFill>
                  <a:schemeClr val="tx1"/>
                </a:solidFill>
              </a:rPr>
              <a:t>when</a:t>
            </a:r>
            <a:r>
              <a:rPr lang="es-ES" sz="4000" dirty="0">
                <a:solidFill>
                  <a:schemeClr val="tx1"/>
                </a:solidFill>
              </a:rPr>
              <a:t> </a:t>
            </a:r>
            <a:r>
              <a:rPr lang="es-ES" sz="4000" dirty="0" err="1">
                <a:solidFill>
                  <a:schemeClr val="tx1"/>
                </a:solidFill>
              </a:rPr>
              <a:t>the</a:t>
            </a:r>
            <a:r>
              <a:rPr lang="es-ES" sz="4000" dirty="0">
                <a:solidFill>
                  <a:schemeClr val="tx1"/>
                </a:solidFill>
              </a:rPr>
              <a:t> </a:t>
            </a:r>
            <a:r>
              <a:rPr lang="es-ES" sz="4000" dirty="0" err="1">
                <a:solidFill>
                  <a:schemeClr val="tx1"/>
                </a:solidFill>
              </a:rPr>
              <a:t>question</a:t>
            </a:r>
            <a:r>
              <a:rPr lang="es-ES" sz="4000" dirty="0">
                <a:solidFill>
                  <a:schemeClr val="tx1"/>
                </a:solidFill>
              </a:rPr>
              <a:t> </a:t>
            </a:r>
            <a:r>
              <a:rPr lang="es-ES" sz="4000" dirty="0" err="1">
                <a:solidFill>
                  <a:schemeClr val="tx1"/>
                </a:solidFill>
              </a:rPr>
              <a:t>returns</a:t>
            </a:r>
            <a:r>
              <a:rPr lang="es-ES" sz="4000" dirty="0">
                <a:solidFill>
                  <a:schemeClr val="tx1"/>
                </a:solidFill>
              </a:rPr>
              <a:t> a single </a:t>
            </a:r>
            <a:r>
              <a:rPr lang="es-ES" sz="4000" dirty="0" err="1">
                <a:solidFill>
                  <a:schemeClr val="tx1"/>
                </a:solidFill>
              </a:rPr>
              <a:t>value</a:t>
            </a:r>
            <a:r>
              <a:rPr lang="es-ES" sz="4000" dirty="0">
                <a:solidFill>
                  <a:schemeClr val="tx1"/>
                </a:solidFill>
              </a:rPr>
              <a:t>? </a:t>
            </a:r>
          </a:p>
          <a:p>
            <a:pPr marL="571500" indent="-571500">
              <a:buFont typeface="Arial" panose="020B0604020202020204" pitchFamily="34" charset="0"/>
              <a:buChar char="•"/>
            </a:pPr>
            <a:r>
              <a:rPr lang="es-ES_tradnl" sz="4000" dirty="0">
                <a:solidFill>
                  <a:schemeClr val="tx1"/>
                </a:solidFill>
              </a:rPr>
              <a:t>Can </a:t>
            </a:r>
            <a:r>
              <a:rPr lang="es-ES_tradnl" sz="4000" dirty="0" err="1">
                <a:solidFill>
                  <a:schemeClr val="tx1"/>
                </a:solidFill>
              </a:rPr>
              <a:t>we</a:t>
            </a:r>
            <a:r>
              <a:rPr lang="es-ES_tradnl" sz="4000" dirty="0">
                <a:solidFill>
                  <a:schemeClr val="tx1"/>
                </a:solidFill>
              </a:rPr>
              <a:t> </a:t>
            </a:r>
            <a:r>
              <a:rPr lang="es-ES_tradnl" sz="4000" dirty="0" err="1">
                <a:solidFill>
                  <a:schemeClr val="tx1"/>
                </a:solidFill>
              </a:rPr>
              <a:t>translate</a:t>
            </a:r>
            <a:r>
              <a:rPr lang="es-ES_tradnl" sz="4000" dirty="0">
                <a:solidFill>
                  <a:schemeClr val="tx1"/>
                </a:solidFill>
              </a:rPr>
              <a:t> </a:t>
            </a:r>
            <a:r>
              <a:rPr lang="es-ES_tradnl" sz="4000" dirty="0" err="1">
                <a:solidFill>
                  <a:schemeClr val="tx1"/>
                </a:solidFill>
              </a:rPr>
              <a:t>user</a:t>
            </a:r>
            <a:r>
              <a:rPr lang="es-ES_tradnl" sz="4000" dirty="0">
                <a:solidFill>
                  <a:schemeClr val="tx1"/>
                </a:solidFill>
              </a:rPr>
              <a:t> </a:t>
            </a:r>
            <a:r>
              <a:rPr lang="es-ES_tradnl" sz="4000" dirty="0" err="1">
                <a:solidFill>
                  <a:schemeClr val="tx1"/>
                </a:solidFill>
              </a:rPr>
              <a:t>requests</a:t>
            </a:r>
            <a:r>
              <a:rPr lang="es-ES_tradnl" sz="4000" dirty="0">
                <a:solidFill>
                  <a:schemeClr val="tx1"/>
                </a:solidFill>
              </a:rPr>
              <a:t> to </a:t>
            </a:r>
            <a:r>
              <a:rPr lang="es-ES_tradnl" sz="4000" dirty="0" err="1">
                <a:solidFill>
                  <a:schemeClr val="tx1"/>
                </a:solidFill>
              </a:rPr>
              <a:t>have</a:t>
            </a:r>
            <a:r>
              <a:rPr lang="es-ES_tradnl" sz="4000" dirty="0">
                <a:solidFill>
                  <a:schemeClr val="tx1"/>
                </a:solidFill>
              </a:rPr>
              <a:t> </a:t>
            </a:r>
            <a:r>
              <a:rPr lang="es-ES_tradnl" sz="4000" dirty="0" err="1">
                <a:solidFill>
                  <a:schemeClr val="tx1"/>
                </a:solidFill>
              </a:rPr>
              <a:t>also</a:t>
            </a:r>
            <a:r>
              <a:rPr lang="es-ES_tradnl" sz="4000" dirty="0">
                <a:solidFill>
                  <a:schemeClr val="tx1"/>
                </a:solidFill>
              </a:rPr>
              <a:t> </a:t>
            </a:r>
            <a:r>
              <a:rPr lang="es-ES_tradnl" sz="4000" dirty="0" err="1">
                <a:solidFill>
                  <a:schemeClr val="tx1"/>
                </a:solidFill>
              </a:rPr>
              <a:t>Spanish</a:t>
            </a:r>
            <a:r>
              <a:rPr lang="es-ES_tradnl" sz="4000" dirty="0">
                <a:solidFill>
                  <a:schemeClr val="tx1"/>
                </a:solidFill>
              </a:rPr>
              <a:t> </a:t>
            </a:r>
            <a:r>
              <a:rPr lang="es-ES_tradnl" sz="4000" dirty="0" err="1">
                <a:solidFill>
                  <a:schemeClr val="tx1"/>
                </a:solidFill>
              </a:rPr>
              <a:t>enabled</a:t>
            </a:r>
            <a:r>
              <a:rPr lang="es-ES_tradnl" sz="4000" dirty="0">
                <a:solidFill>
                  <a:schemeClr val="tx1"/>
                </a:solidFill>
              </a:rPr>
              <a:t> </a:t>
            </a:r>
            <a:r>
              <a:rPr lang="es-ES_tradnl" sz="4000" dirty="0" err="1">
                <a:solidFill>
                  <a:schemeClr val="tx1"/>
                </a:solidFill>
              </a:rPr>
              <a:t>dialog</a:t>
            </a:r>
            <a:r>
              <a:rPr lang="es-ES_tradnl" sz="4000" dirty="0">
                <a:solidFill>
                  <a:schemeClr val="tx1"/>
                </a:solidFill>
              </a:rPr>
              <a:t>?</a:t>
            </a:r>
          </a:p>
          <a:p>
            <a:endParaRPr lang="es-ES_tradnl" dirty="0"/>
          </a:p>
          <a:p>
            <a:endParaRPr lang="es-ES" dirty="0"/>
          </a:p>
        </p:txBody>
      </p:sp>
    </p:spTree>
    <p:extLst>
      <p:ext uri="{BB962C8B-B14F-4D97-AF65-F5344CB8AC3E}">
        <p14:creationId xmlns:p14="http://schemas.microsoft.com/office/powerpoint/2010/main" val="180195488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Applying</a:t>
            </a:r>
            <a:r>
              <a:rPr lang="es-ES_tradnl" dirty="0"/>
              <a:t> </a:t>
            </a:r>
            <a:r>
              <a:rPr lang="es-ES_tradnl" dirty="0" err="1"/>
              <a:t>Intelligence</a:t>
            </a:r>
            <a:r>
              <a:rPr lang="es-ES_tradnl" dirty="0"/>
              <a:t> – </a:t>
            </a:r>
            <a:r>
              <a:rPr lang="es-ES_tradnl" dirty="0" err="1"/>
              <a:t>Cognitive</a:t>
            </a:r>
            <a:r>
              <a:rPr lang="es-ES_tradnl" dirty="0"/>
              <a:t> </a:t>
            </a:r>
            <a:r>
              <a:rPr lang="es-ES_tradnl" dirty="0" err="1"/>
              <a:t>Services</a:t>
            </a:r>
            <a:endParaRPr lang="es-ES" dirty="0"/>
          </a:p>
        </p:txBody>
      </p:sp>
      <p:sp>
        <p:nvSpPr>
          <p:cNvPr id="6" name="Text Placeholder 5"/>
          <p:cNvSpPr>
            <a:spLocks noGrp="1"/>
          </p:cNvSpPr>
          <p:nvPr>
            <p:ph type="body" sz="quarter" idx="10"/>
          </p:nvPr>
        </p:nvSpPr>
        <p:spPr>
          <a:xfrm>
            <a:off x="882395" y="1943100"/>
            <a:ext cx="16527780" cy="2369880"/>
          </a:xfrm>
        </p:spPr>
        <p:txBody>
          <a:bodyPr/>
          <a:lstStyle/>
          <a:p>
            <a:pPr marL="571500" indent="-571500">
              <a:buFont typeface="Arial" panose="020B0604020202020204" pitchFamily="34" charset="0"/>
              <a:buChar char="•"/>
            </a:pPr>
            <a:r>
              <a:rPr lang="es-ES" sz="4000" dirty="0"/>
              <a:t>Use </a:t>
            </a:r>
            <a:r>
              <a:rPr lang="es-ES" sz="4000" dirty="0" err="1"/>
              <a:t>Computer</a:t>
            </a:r>
            <a:r>
              <a:rPr lang="es-ES" sz="4000" dirty="0"/>
              <a:t> </a:t>
            </a:r>
            <a:r>
              <a:rPr lang="es-ES" sz="4000" dirty="0" err="1"/>
              <a:t>Vision</a:t>
            </a:r>
            <a:r>
              <a:rPr lang="es-ES" sz="4000" dirty="0"/>
              <a:t> API to </a:t>
            </a:r>
            <a:r>
              <a:rPr lang="es-ES" sz="4000" dirty="0" err="1"/>
              <a:t>extract</a:t>
            </a:r>
            <a:r>
              <a:rPr lang="es-ES" sz="4000" dirty="0"/>
              <a:t> </a:t>
            </a:r>
            <a:r>
              <a:rPr lang="es-ES" sz="4000" dirty="0" err="1"/>
              <a:t>text</a:t>
            </a:r>
            <a:r>
              <a:rPr lang="es-ES" sz="4000" dirty="0"/>
              <a:t> </a:t>
            </a:r>
            <a:r>
              <a:rPr lang="es-ES" sz="4000" dirty="0" err="1"/>
              <a:t>from</a:t>
            </a:r>
            <a:r>
              <a:rPr lang="es-ES" sz="4000" dirty="0"/>
              <a:t> a visual </a:t>
            </a:r>
            <a:r>
              <a:rPr lang="es-ES" sz="4000" dirty="0" err="1"/>
              <a:t>Card</a:t>
            </a:r>
            <a:r>
              <a:rPr lang="es-ES" sz="4000" dirty="0"/>
              <a:t> </a:t>
            </a:r>
            <a:r>
              <a:rPr lang="es-ES" sz="4000" dirty="0" err="1"/>
              <a:t>Type</a:t>
            </a:r>
            <a:endParaRPr lang="es-ES_tradnl" dirty="0"/>
          </a:p>
          <a:p>
            <a:endParaRPr lang="es-ES_tradnl" dirty="0"/>
          </a:p>
          <a:p>
            <a:endParaRPr lang="es-ES" dirty="0"/>
          </a:p>
        </p:txBody>
      </p:sp>
      <p:sp>
        <p:nvSpPr>
          <p:cNvPr id="7" name="Oval Callout 6"/>
          <p:cNvSpPr/>
          <p:nvPr/>
        </p:nvSpPr>
        <p:spPr>
          <a:xfrm>
            <a:off x="1828800" y="4083050"/>
            <a:ext cx="5181600" cy="2057400"/>
          </a:xfrm>
          <a:prstGeom prst="wedgeEllipseCallout">
            <a:avLst/>
          </a:prstGeom>
          <a:solidFill>
            <a:srgbClr val="D83B0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s-ES_tradnl" sz="2000" dirty="0">
                <a:solidFill>
                  <a:schemeClr val="bg2"/>
                </a:solidFill>
                <a:latin typeface="Quicksand" pitchFamily="2" charset="0"/>
              </a:rPr>
              <a:t>Show me </a:t>
            </a:r>
            <a:r>
              <a:rPr lang="es-ES_tradnl" sz="2000" dirty="0" err="1">
                <a:solidFill>
                  <a:schemeClr val="bg2"/>
                </a:solidFill>
                <a:latin typeface="Quicksand" pitchFamily="2" charset="0"/>
              </a:rPr>
              <a:t>production</a:t>
            </a:r>
            <a:endParaRPr lang="es-ES" sz="2000" dirty="0">
              <a:solidFill>
                <a:schemeClr val="bg2"/>
              </a:solidFill>
              <a:latin typeface="Quicksand" pitchFamily="2" charset="0"/>
            </a:endParaRPr>
          </a:p>
        </p:txBody>
      </p:sp>
      <p:pic>
        <p:nvPicPr>
          <p:cNvPr id="15" name="Picture 14"/>
          <p:cNvPicPr>
            <a:picLocks noChangeAspect="1"/>
          </p:cNvPicPr>
          <p:nvPr/>
        </p:nvPicPr>
        <p:blipFill>
          <a:blip r:embed="rId2"/>
          <a:stretch>
            <a:fillRect/>
          </a:stretch>
        </p:blipFill>
        <p:spPr>
          <a:xfrm>
            <a:off x="7435139" y="4083050"/>
            <a:ext cx="4172122" cy="2374900"/>
          </a:xfrm>
          <a:prstGeom prst="rect">
            <a:avLst/>
          </a:prstGeom>
        </p:spPr>
      </p:pic>
      <p:sp>
        <p:nvSpPr>
          <p:cNvPr id="16" name="Oval Callout 15"/>
          <p:cNvSpPr/>
          <p:nvPr/>
        </p:nvSpPr>
        <p:spPr>
          <a:xfrm flipH="1">
            <a:off x="12032000" y="4191000"/>
            <a:ext cx="5163695" cy="1930400"/>
          </a:xfrm>
          <a:prstGeom prst="wedgeEllipseCallout">
            <a:avLst/>
          </a:prstGeom>
          <a:solidFill>
            <a:srgbClr val="D83B0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s-ES_tradnl" sz="2000" dirty="0">
                <a:solidFill>
                  <a:schemeClr val="bg2"/>
                </a:solidFill>
                <a:latin typeface="Quicksand" pitchFamily="2" charset="0"/>
              </a:rPr>
              <a:t>Net </a:t>
            </a:r>
            <a:r>
              <a:rPr lang="es-ES_tradnl" sz="2000" dirty="0" err="1">
                <a:solidFill>
                  <a:schemeClr val="bg2"/>
                </a:solidFill>
                <a:latin typeface="Quicksand" pitchFamily="2" charset="0"/>
              </a:rPr>
              <a:t>Production</a:t>
            </a:r>
            <a:r>
              <a:rPr lang="es-ES_tradnl" sz="2000" dirty="0">
                <a:solidFill>
                  <a:schemeClr val="bg2"/>
                </a:solidFill>
                <a:latin typeface="Quicksand" pitchFamily="2" charset="0"/>
              </a:rPr>
              <a:t> </a:t>
            </a:r>
            <a:r>
              <a:rPr lang="es-ES_tradnl" sz="2000" dirty="0" err="1">
                <a:solidFill>
                  <a:schemeClr val="bg2"/>
                </a:solidFill>
                <a:latin typeface="Quicksand" pitchFamily="2" charset="0"/>
              </a:rPr>
              <a:t>is</a:t>
            </a:r>
            <a:r>
              <a:rPr lang="es-ES_tradnl" sz="2000" dirty="0">
                <a:solidFill>
                  <a:schemeClr val="bg2"/>
                </a:solidFill>
                <a:latin typeface="Quicksand" pitchFamily="2" charset="0"/>
              </a:rPr>
              <a:t> 2.11 </a:t>
            </a:r>
            <a:r>
              <a:rPr lang="es-ES_tradnl" sz="2000" dirty="0" err="1">
                <a:solidFill>
                  <a:schemeClr val="bg2"/>
                </a:solidFill>
                <a:latin typeface="Quicksand" pitchFamily="2" charset="0"/>
              </a:rPr>
              <a:t>million</a:t>
            </a:r>
            <a:endParaRPr lang="es-ES" sz="2000" dirty="0">
              <a:solidFill>
                <a:schemeClr val="bg2"/>
              </a:solidFill>
              <a:latin typeface="Quicksand" pitchFamily="2" charset="0"/>
            </a:endParaRPr>
          </a:p>
        </p:txBody>
      </p:sp>
    </p:spTree>
    <p:extLst>
      <p:ext uri="{BB962C8B-B14F-4D97-AF65-F5344CB8AC3E}">
        <p14:creationId xmlns:p14="http://schemas.microsoft.com/office/powerpoint/2010/main" val="136134572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3619893"/>
      </p:ext>
    </p:extLst>
  </p:cSld>
  <p:clrMapOvr>
    <a:masterClrMapping/>
  </p:clrMapOvr>
  <p:transition spd="med">
    <p:pull/>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Applying</a:t>
            </a:r>
            <a:r>
              <a:rPr lang="es-ES_tradnl" dirty="0"/>
              <a:t> </a:t>
            </a:r>
            <a:r>
              <a:rPr lang="es-ES_tradnl" dirty="0" err="1"/>
              <a:t>Intelligence</a:t>
            </a:r>
            <a:r>
              <a:rPr lang="es-ES_tradnl" dirty="0"/>
              <a:t> – </a:t>
            </a:r>
            <a:r>
              <a:rPr lang="es-ES_tradnl" dirty="0" err="1"/>
              <a:t>Cognitive</a:t>
            </a:r>
            <a:r>
              <a:rPr lang="es-ES_tradnl" dirty="0"/>
              <a:t> </a:t>
            </a:r>
            <a:r>
              <a:rPr lang="es-ES_tradnl" dirty="0" err="1"/>
              <a:t>Services</a:t>
            </a:r>
            <a:endParaRPr lang="es-ES" dirty="0"/>
          </a:p>
        </p:txBody>
      </p:sp>
      <p:sp>
        <p:nvSpPr>
          <p:cNvPr id="6" name="Text Placeholder 5"/>
          <p:cNvSpPr>
            <a:spLocks noGrp="1"/>
          </p:cNvSpPr>
          <p:nvPr>
            <p:ph type="body" sz="quarter" idx="10"/>
          </p:nvPr>
        </p:nvSpPr>
        <p:spPr>
          <a:xfrm>
            <a:off x="882395" y="1943100"/>
            <a:ext cx="16527780" cy="2369880"/>
          </a:xfrm>
        </p:spPr>
        <p:txBody>
          <a:bodyPr/>
          <a:lstStyle/>
          <a:p>
            <a:pPr marL="571500" indent="-571500">
              <a:buFont typeface="Arial" panose="020B0604020202020204" pitchFamily="34" charset="0"/>
              <a:buChar char="•"/>
            </a:pPr>
            <a:r>
              <a:rPr lang="es-ES" sz="4000" dirty="0"/>
              <a:t>Use Text </a:t>
            </a:r>
            <a:r>
              <a:rPr lang="es-ES" sz="4000" dirty="0" err="1"/>
              <a:t>Translation</a:t>
            </a:r>
            <a:r>
              <a:rPr lang="es-ES" sz="4000" dirty="0"/>
              <a:t> </a:t>
            </a:r>
            <a:endParaRPr lang="es-ES_tradnl" dirty="0"/>
          </a:p>
          <a:p>
            <a:endParaRPr lang="es-ES_tradnl" dirty="0"/>
          </a:p>
          <a:p>
            <a:endParaRPr lang="es-ES" dirty="0"/>
          </a:p>
        </p:txBody>
      </p:sp>
      <p:pic>
        <p:nvPicPr>
          <p:cNvPr id="8" name="Picture 7"/>
          <p:cNvPicPr>
            <a:picLocks noChangeAspect="1"/>
          </p:cNvPicPr>
          <p:nvPr/>
        </p:nvPicPr>
        <p:blipFill>
          <a:blip r:embed="rId2"/>
          <a:stretch>
            <a:fillRect/>
          </a:stretch>
        </p:blipFill>
        <p:spPr>
          <a:xfrm>
            <a:off x="2590800" y="3089940"/>
            <a:ext cx="11582400" cy="5810655"/>
          </a:xfrm>
          <a:prstGeom prst="rect">
            <a:avLst/>
          </a:prstGeom>
        </p:spPr>
      </p:pic>
    </p:spTree>
    <p:extLst>
      <p:ext uri="{BB962C8B-B14F-4D97-AF65-F5344CB8AC3E}">
        <p14:creationId xmlns:p14="http://schemas.microsoft.com/office/powerpoint/2010/main" val="159370215"/>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Applying</a:t>
            </a:r>
            <a:r>
              <a:rPr lang="es-ES_tradnl" dirty="0"/>
              <a:t> </a:t>
            </a:r>
            <a:r>
              <a:rPr lang="es-ES_tradnl" dirty="0" err="1"/>
              <a:t>Intelligence</a:t>
            </a:r>
            <a:r>
              <a:rPr lang="es-ES_tradnl" dirty="0"/>
              <a:t> – </a:t>
            </a:r>
            <a:r>
              <a:rPr lang="es-ES_tradnl" dirty="0" err="1"/>
              <a:t>Cognitive</a:t>
            </a:r>
            <a:r>
              <a:rPr lang="es-ES_tradnl" dirty="0"/>
              <a:t> </a:t>
            </a:r>
            <a:r>
              <a:rPr lang="es-ES_tradnl" dirty="0" err="1"/>
              <a:t>Services</a:t>
            </a:r>
            <a:endParaRPr lang="es-ES" dirty="0"/>
          </a:p>
        </p:txBody>
      </p:sp>
      <p:sp>
        <p:nvSpPr>
          <p:cNvPr id="6" name="Text Placeholder 5"/>
          <p:cNvSpPr>
            <a:spLocks noGrp="1"/>
          </p:cNvSpPr>
          <p:nvPr>
            <p:ph type="body" sz="quarter" idx="10"/>
          </p:nvPr>
        </p:nvSpPr>
        <p:spPr>
          <a:xfrm>
            <a:off x="882395" y="1943100"/>
            <a:ext cx="16527780" cy="2369880"/>
          </a:xfrm>
        </p:spPr>
        <p:txBody>
          <a:bodyPr/>
          <a:lstStyle/>
          <a:p>
            <a:pPr marL="571500" indent="-571500">
              <a:buFont typeface="Arial" panose="020B0604020202020204" pitchFamily="34" charset="0"/>
              <a:buChar char="•"/>
            </a:pPr>
            <a:r>
              <a:rPr lang="es-ES" sz="4000" dirty="0" err="1"/>
              <a:t>Bringing</a:t>
            </a:r>
            <a:r>
              <a:rPr lang="es-ES" sz="4000" dirty="0"/>
              <a:t> NLU </a:t>
            </a:r>
            <a:r>
              <a:rPr lang="es-ES" sz="4000" dirty="0" err="1"/>
              <a:t>With</a:t>
            </a:r>
            <a:r>
              <a:rPr lang="es-ES" sz="4000" dirty="0"/>
              <a:t> LUIS – </a:t>
            </a:r>
            <a:r>
              <a:rPr lang="es-ES" sz="4000" dirty="0" err="1"/>
              <a:t>Intents</a:t>
            </a:r>
            <a:endParaRPr lang="es-ES_tradnl" dirty="0"/>
          </a:p>
          <a:p>
            <a:endParaRPr lang="es-ES_tradnl" dirty="0"/>
          </a:p>
          <a:p>
            <a:endParaRPr lang="es-ES" dirty="0"/>
          </a:p>
        </p:txBody>
      </p:sp>
      <p:pic>
        <p:nvPicPr>
          <p:cNvPr id="3" name="Picture 2"/>
          <p:cNvPicPr>
            <a:picLocks noChangeAspect="1"/>
          </p:cNvPicPr>
          <p:nvPr/>
        </p:nvPicPr>
        <p:blipFill>
          <a:blip r:embed="rId2"/>
          <a:stretch>
            <a:fillRect/>
          </a:stretch>
        </p:blipFill>
        <p:spPr>
          <a:xfrm>
            <a:off x="2590800" y="3009900"/>
            <a:ext cx="11101388" cy="5882507"/>
          </a:xfrm>
          <a:prstGeom prst="rect">
            <a:avLst/>
          </a:prstGeom>
        </p:spPr>
      </p:pic>
    </p:spTree>
    <p:extLst>
      <p:ext uri="{BB962C8B-B14F-4D97-AF65-F5344CB8AC3E}">
        <p14:creationId xmlns:p14="http://schemas.microsoft.com/office/powerpoint/2010/main" val="1800503179"/>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Applying</a:t>
            </a:r>
            <a:r>
              <a:rPr lang="es-ES_tradnl" dirty="0"/>
              <a:t> </a:t>
            </a:r>
            <a:r>
              <a:rPr lang="es-ES_tradnl" dirty="0" err="1"/>
              <a:t>Intelligence</a:t>
            </a:r>
            <a:r>
              <a:rPr lang="es-ES_tradnl" dirty="0"/>
              <a:t> – </a:t>
            </a:r>
            <a:r>
              <a:rPr lang="es-ES_tradnl" dirty="0" err="1"/>
              <a:t>Cognitive</a:t>
            </a:r>
            <a:r>
              <a:rPr lang="es-ES_tradnl" dirty="0"/>
              <a:t> </a:t>
            </a:r>
            <a:r>
              <a:rPr lang="es-ES_tradnl" dirty="0" err="1"/>
              <a:t>Services</a:t>
            </a:r>
            <a:endParaRPr lang="es-ES" dirty="0"/>
          </a:p>
        </p:txBody>
      </p:sp>
      <p:sp>
        <p:nvSpPr>
          <p:cNvPr id="6" name="Text Placeholder 5"/>
          <p:cNvSpPr>
            <a:spLocks noGrp="1"/>
          </p:cNvSpPr>
          <p:nvPr>
            <p:ph type="body" sz="quarter" idx="10"/>
          </p:nvPr>
        </p:nvSpPr>
        <p:spPr>
          <a:xfrm>
            <a:off x="882395" y="1943100"/>
            <a:ext cx="16527780" cy="2369880"/>
          </a:xfrm>
        </p:spPr>
        <p:txBody>
          <a:bodyPr/>
          <a:lstStyle/>
          <a:p>
            <a:pPr marL="571500" indent="-571500">
              <a:buFont typeface="Arial" panose="020B0604020202020204" pitchFamily="34" charset="0"/>
              <a:buChar char="•"/>
            </a:pPr>
            <a:r>
              <a:rPr lang="es-ES" sz="4000" dirty="0" err="1"/>
              <a:t>Bringing</a:t>
            </a:r>
            <a:r>
              <a:rPr lang="es-ES" sz="4000" dirty="0"/>
              <a:t> NLU </a:t>
            </a:r>
            <a:r>
              <a:rPr lang="es-ES" sz="4000" dirty="0" err="1"/>
              <a:t>With</a:t>
            </a:r>
            <a:r>
              <a:rPr lang="es-ES" sz="4000" dirty="0"/>
              <a:t> LUIS - </a:t>
            </a:r>
            <a:r>
              <a:rPr lang="es-ES" sz="4000" dirty="0" err="1"/>
              <a:t>Entities</a:t>
            </a:r>
            <a:endParaRPr lang="es-ES_tradnl" dirty="0"/>
          </a:p>
          <a:p>
            <a:endParaRPr lang="es-ES_tradnl" dirty="0"/>
          </a:p>
          <a:p>
            <a:endParaRPr lang="es-ES" dirty="0"/>
          </a:p>
        </p:txBody>
      </p:sp>
      <p:pic>
        <p:nvPicPr>
          <p:cNvPr id="2" name="Picture 1"/>
          <p:cNvPicPr>
            <a:picLocks noChangeAspect="1"/>
          </p:cNvPicPr>
          <p:nvPr/>
        </p:nvPicPr>
        <p:blipFill>
          <a:blip r:embed="rId2"/>
          <a:stretch>
            <a:fillRect/>
          </a:stretch>
        </p:blipFill>
        <p:spPr>
          <a:xfrm>
            <a:off x="2464497" y="3128040"/>
            <a:ext cx="13363575" cy="5461697"/>
          </a:xfrm>
          <a:prstGeom prst="rect">
            <a:avLst/>
          </a:prstGeom>
        </p:spPr>
      </p:pic>
    </p:spTree>
    <p:extLst>
      <p:ext uri="{BB962C8B-B14F-4D97-AF65-F5344CB8AC3E}">
        <p14:creationId xmlns:p14="http://schemas.microsoft.com/office/powerpoint/2010/main" val="3226989611"/>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Applying</a:t>
            </a:r>
            <a:r>
              <a:rPr lang="es-ES_tradnl" dirty="0"/>
              <a:t> </a:t>
            </a:r>
            <a:r>
              <a:rPr lang="es-ES_tradnl" dirty="0" err="1"/>
              <a:t>Intelligence</a:t>
            </a:r>
            <a:r>
              <a:rPr lang="es-ES_tradnl" dirty="0"/>
              <a:t> – </a:t>
            </a:r>
            <a:r>
              <a:rPr lang="es-ES_tradnl" dirty="0" err="1"/>
              <a:t>Cognitive</a:t>
            </a:r>
            <a:r>
              <a:rPr lang="es-ES_tradnl" dirty="0"/>
              <a:t> </a:t>
            </a:r>
            <a:r>
              <a:rPr lang="es-ES_tradnl" dirty="0" err="1"/>
              <a:t>Services</a:t>
            </a:r>
            <a:endParaRPr lang="es-ES" dirty="0"/>
          </a:p>
        </p:txBody>
      </p:sp>
      <p:sp>
        <p:nvSpPr>
          <p:cNvPr id="6" name="Text Placeholder 5"/>
          <p:cNvSpPr>
            <a:spLocks noGrp="1"/>
          </p:cNvSpPr>
          <p:nvPr>
            <p:ph type="body" sz="quarter" idx="10"/>
          </p:nvPr>
        </p:nvSpPr>
        <p:spPr>
          <a:xfrm>
            <a:off x="882395" y="1943100"/>
            <a:ext cx="16527780" cy="2369880"/>
          </a:xfrm>
        </p:spPr>
        <p:txBody>
          <a:bodyPr/>
          <a:lstStyle/>
          <a:p>
            <a:pPr marL="571500" indent="-571500">
              <a:buFont typeface="Arial" panose="020B0604020202020204" pitchFamily="34" charset="0"/>
              <a:buChar char="•"/>
            </a:pPr>
            <a:r>
              <a:rPr lang="es-ES" sz="4000" dirty="0" err="1"/>
              <a:t>Bringing</a:t>
            </a:r>
            <a:r>
              <a:rPr lang="es-ES" sz="4000" dirty="0"/>
              <a:t> NLU </a:t>
            </a:r>
            <a:r>
              <a:rPr lang="es-ES" sz="4000" dirty="0" err="1"/>
              <a:t>With</a:t>
            </a:r>
            <a:r>
              <a:rPr lang="es-ES" sz="4000" dirty="0"/>
              <a:t> LUIS – </a:t>
            </a:r>
            <a:r>
              <a:rPr lang="es-ES" sz="4000" dirty="0" err="1"/>
              <a:t>Retrain</a:t>
            </a:r>
            <a:r>
              <a:rPr lang="es-ES" sz="4000" dirty="0"/>
              <a:t> </a:t>
            </a:r>
            <a:r>
              <a:rPr lang="es-ES" sz="4000" dirty="0" err="1"/>
              <a:t>for</a:t>
            </a:r>
            <a:r>
              <a:rPr lang="es-ES" sz="4000" dirty="0"/>
              <a:t> new </a:t>
            </a:r>
            <a:r>
              <a:rPr lang="es-ES" sz="4000" dirty="0" err="1"/>
              <a:t>utterances</a:t>
            </a:r>
            <a:endParaRPr lang="es-ES_tradnl" dirty="0"/>
          </a:p>
          <a:p>
            <a:endParaRPr lang="es-ES_tradnl" dirty="0"/>
          </a:p>
          <a:p>
            <a:endParaRPr lang="es-ES" dirty="0"/>
          </a:p>
        </p:txBody>
      </p:sp>
      <p:pic>
        <p:nvPicPr>
          <p:cNvPr id="2" name="Picture 1"/>
          <p:cNvPicPr>
            <a:picLocks noChangeAspect="1"/>
          </p:cNvPicPr>
          <p:nvPr/>
        </p:nvPicPr>
        <p:blipFill>
          <a:blip r:embed="rId2"/>
          <a:stretch>
            <a:fillRect/>
          </a:stretch>
        </p:blipFill>
        <p:spPr>
          <a:xfrm>
            <a:off x="2362200" y="3128040"/>
            <a:ext cx="13916025" cy="5926072"/>
          </a:xfrm>
          <a:prstGeom prst="rect">
            <a:avLst/>
          </a:prstGeom>
        </p:spPr>
      </p:pic>
    </p:spTree>
    <p:extLst>
      <p:ext uri="{BB962C8B-B14F-4D97-AF65-F5344CB8AC3E}">
        <p14:creationId xmlns:p14="http://schemas.microsoft.com/office/powerpoint/2010/main" val="417532509"/>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www.bolsamania.com/cine/wp-content/uploads/2015/11/184.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14700" y="0"/>
            <a:ext cx="24688800" cy="10287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p:cNvSpPr>
            <a:spLocks noGrp="1"/>
          </p:cNvSpPr>
          <p:nvPr>
            <p:ph type="body" sz="quarter" idx="15"/>
          </p:nvPr>
        </p:nvSpPr>
        <p:spPr>
          <a:xfrm>
            <a:off x="914400" y="1409700"/>
            <a:ext cx="6477000" cy="715581"/>
          </a:xfrm>
        </p:spPr>
        <p:txBody>
          <a:bodyPr/>
          <a:lstStyle/>
          <a:p>
            <a:r>
              <a:rPr lang="es-ES_tradnl" sz="8000" dirty="0" err="1">
                <a:ln>
                  <a:solidFill>
                    <a:schemeClr val="tx1">
                      <a:alpha val="50000"/>
                    </a:schemeClr>
                  </a:solidFill>
                </a:ln>
                <a:solidFill>
                  <a:schemeClr val="bg2"/>
                </a:solidFill>
                <a:latin typeface="Quicksand" pitchFamily="2" charset="0"/>
              </a:rPr>
              <a:t>Challenge</a:t>
            </a:r>
            <a:r>
              <a:rPr lang="es-ES_tradnl" sz="8000" dirty="0">
                <a:ln>
                  <a:solidFill>
                    <a:schemeClr val="tx1">
                      <a:alpha val="50000"/>
                    </a:schemeClr>
                  </a:solidFill>
                </a:ln>
                <a:solidFill>
                  <a:schemeClr val="bg2"/>
                </a:solidFill>
                <a:latin typeface="Quicksand" pitchFamily="2" charset="0"/>
              </a:rPr>
              <a:t> IV</a:t>
            </a:r>
            <a:endParaRPr lang="es-ES" sz="8000" dirty="0">
              <a:ln>
                <a:solidFill>
                  <a:schemeClr val="tx1">
                    <a:alpha val="50000"/>
                  </a:schemeClr>
                </a:solidFill>
              </a:ln>
              <a:solidFill>
                <a:schemeClr val="bg2"/>
              </a:solidFill>
              <a:latin typeface="Quicksand" pitchFamily="2" charset="0"/>
            </a:endParaRPr>
          </a:p>
        </p:txBody>
      </p:sp>
      <p:sp>
        <p:nvSpPr>
          <p:cNvPr id="6" name="Text Placeholder 2"/>
          <p:cNvSpPr txBox="1">
            <a:spLocks/>
          </p:cNvSpPr>
          <p:nvPr/>
        </p:nvSpPr>
        <p:spPr>
          <a:xfrm>
            <a:off x="10858500" y="6286500"/>
            <a:ext cx="6286500" cy="715581"/>
          </a:xfrm>
          <a:prstGeom prst="rect">
            <a:avLst/>
          </a:prstGeom>
        </p:spPr>
        <p:txBody>
          <a:bodyPr anchor="ctr"/>
          <a:lstStyle>
            <a:lvl1pPr marL="0" indent="0" algn="l" defTabSz="1371600" rtl="0" eaLnBrk="1" latinLnBrk="0" hangingPunct="1">
              <a:lnSpc>
                <a:spcPct val="90000"/>
              </a:lnSpc>
              <a:spcBef>
                <a:spcPts val="1500"/>
              </a:spcBef>
              <a:buFont typeface="Arial" panose="020B0604020202020204" pitchFamily="34" charset="0"/>
              <a:buNone/>
              <a:defRPr lang="es-ES" sz="4500" b="1" kern="1200" baseline="0" dirty="0">
                <a:solidFill>
                  <a:schemeClr val="tx1"/>
                </a:solidFill>
                <a:latin typeface="+mj-lt"/>
                <a:ea typeface="Roboto Condensed" panose="02000000000000000000" pitchFamily="2" charset="0"/>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algn="r"/>
            <a:r>
              <a:rPr lang="es-ES_tradnl" sz="8000" dirty="0" err="1">
                <a:ln>
                  <a:solidFill>
                    <a:schemeClr val="tx1">
                      <a:alpha val="46000"/>
                    </a:schemeClr>
                  </a:solidFill>
                </a:ln>
                <a:solidFill>
                  <a:schemeClr val="bg2"/>
                </a:solidFill>
                <a:latin typeface="Quicksand" pitchFamily="2" charset="0"/>
              </a:rPr>
              <a:t>Using</a:t>
            </a:r>
            <a:r>
              <a:rPr lang="es-ES_tradnl" sz="8000" dirty="0">
                <a:ln>
                  <a:solidFill>
                    <a:schemeClr val="tx1">
                      <a:alpha val="46000"/>
                    </a:schemeClr>
                  </a:solidFill>
                </a:ln>
                <a:solidFill>
                  <a:schemeClr val="bg2"/>
                </a:solidFill>
                <a:latin typeface="Quicksand" pitchFamily="2" charset="0"/>
              </a:rPr>
              <a:t> </a:t>
            </a:r>
            <a:r>
              <a:rPr lang="es-ES_tradnl" sz="8000" dirty="0" err="1">
                <a:ln>
                  <a:solidFill>
                    <a:schemeClr val="tx1">
                      <a:alpha val="46000"/>
                    </a:schemeClr>
                  </a:solidFill>
                </a:ln>
                <a:solidFill>
                  <a:schemeClr val="bg2"/>
                </a:solidFill>
                <a:latin typeface="Quicksand" pitchFamily="2" charset="0"/>
              </a:rPr>
              <a:t>PowerBI</a:t>
            </a:r>
            <a:endParaRPr lang="es-ES_tradnl" sz="8000" dirty="0">
              <a:ln>
                <a:solidFill>
                  <a:schemeClr val="tx1">
                    <a:alpha val="46000"/>
                  </a:schemeClr>
                </a:solidFill>
              </a:ln>
              <a:solidFill>
                <a:schemeClr val="bg2"/>
              </a:solidFill>
              <a:latin typeface="Quicksand" pitchFamily="2" charset="0"/>
            </a:endParaRPr>
          </a:p>
          <a:p>
            <a:pPr algn="r"/>
            <a:r>
              <a:rPr lang="es-ES_tradnl" sz="8000" dirty="0" err="1">
                <a:ln>
                  <a:solidFill>
                    <a:schemeClr val="tx1">
                      <a:alpha val="46000"/>
                    </a:schemeClr>
                  </a:solidFill>
                </a:ln>
                <a:solidFill>
                  <a:schemeClr val="bg2"/>
                </a:solidFill>
                <a:latin typeface="Quicksand" pitchFamily="2" charset="0"/>
              </a:rPr>
              <a:t>Datasets</a:t>
            </a:r>
            <a:endParaRPr lang="es-ES_tradnl" sz="8000" dirty="0">
              <a:ln>
                <a:solidFill>
                  <a:schemeClr val="tx1">
                    <a:alpha val="46000"/>
                  </a:schemeClr>
                </a:solidFill>
              </a:ln>
              <a:solidFill>
                <a:schemeClr val="bg2"/>
              </a:solidFill>
              <a:latin typeface="Quicksand" pitchFamily="2" charset="0"/>
            </a:endParaRPr>
          </a:p>
        </p:txBody>
      </p:sp>
    </p:spTree>
    <p:extLst>
      <p:ext uri="{BB962C8B-B14F-4D97-AF65-F5344CB8AC3E}">
        <p14:creationId xmlns:p14="http://schemas.microsoft.com/office/powerpoint/2010/main" val="33992768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Power</a:t>
            </a:r>
            <a:r>
              <a:rPr lang="es-ES_tradnl" dirty="0"/>
              <a:t> BI </a:t>
            </a:r>
            <a:r>
              <a:rPr lang="es-ES_tradnl" dirty="0" err="1"/>
              <a:t>Model</a:t>
            </a:r>
            <a:endParaRPr lang="es-ES" dirty="0"/>
          </a:p>
        </p:txBody>
      </p:sp>
      <p:pic>
        <p:nvPicPr>
          <p:cNvPr id="4" name="Picture 3" descr="A picture containing water, animal, mountain&#10;&#10;Description automatically generated">
            <a:extLst>
              <a:ext uri="{FF2B5EF4-FFF2-40B4-BE49-F238E27FC236}">
                <a16:creationId xmlns:a16="http://schemas.microsoft.com/office/drawing/2014/main" id="{A61BE1B8-ADF5-465D-BC3A-81B6A7FAFC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6400" y="1866900"/>
            <a:ext cx="7089050" cy="70200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18305048"/>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Power</a:t>
            </a:r>
            <a:r>
              <a:rPr lang="es-ES_tradnl" dirty="0"/>
              <a:t> BI </a:t>
            </a:r>
            <a:r>
              <a:rPr lang="es-ES_tradnl" dirty="0" err="1"/>
              <a:t>Model</a:t>
            </a:r>
            <a:endParaRPr lang="es-ES" dirty="0"/>
          </a:p>
        </p:txBody>
      </p:sp>
      <p:pic>
        <p:nvPicPr>
          <p:cNvPr id="6" name="Picture 5">
            <a:extLst>
              <a:ext uri="{FF2B5EF4-FFF2-40B4-BE49-F238E27FC236}">
                <a16:creationId xmlns:a16="http://schemas.microsoft.com/office/drawing/2014/main" id="{E16C7C29-6788-4AB4-8E56-6686494FA44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486400" y="1866900"/>
            <a:ext cx="7095600" cy="70200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76787574"/>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Power</a:t>
            </a:r>
            <a:r>
              <a:rPr lang="es-ES_tradnl" dirty="0"/>
              <a:t> BI </a:t>
            </a:r>
            <a:r>
              <a:rPr lang="es-ES_tradnl" dirty="0" err="1"/>
              <a:t>Model</a:t>
            </a:r>
            <a:endParaRPr lang="es-ES" dirty="0"/>
          </a:p>
        </p:txBody>
      </p:sp>
      <p:pic>
        <p:nvPicPr>
          <p:cNvPr id="4" name="Picture 3" descr="A picture containing water, mountain, train, large&#10;&#10;Description automatically generated">
            <a:extLst>
              <a:ext uri="{FF2B5EF4-FFF2-40B4-BE49-F238E27FC236}">
                <a16:creationId xmlns:a16="http://schemas.microsoft.com/office/drawing/2014/main" id="{C136830A-8C1C-414C-AB75-2FC14F3F9D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6400" y="1863519"/>
            <a:ext cx="7095600" cy="70200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770767254"/>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Power</a:t>
            </a:r>
            <a:r>
              <a:rPr lang="es-ES_tradnl" dirty="0"/>
              <a:t> BI </a:t>
            </a:r>
            <a:r>
              <a:rPr lang="es-ES_tradnl" dirty="0" err="1"/>
              <a:t>Model</a:t>
            </a:r>
            <a:endParaRPr lang="es-ES" dirty="0"/>
          </a:p>
        </p:txBody>
      </p:sp>
      <p:sp>
        <p:nvSpPr>
          <p:cNvPr id="6" name="Marcador de texto 1">
            <a:extLst>
              <a:ext uri="{FF2B5EF4-FFF2-40B4-BE49-F238E27FC236}">
                <a16:creationId xmlns:a16="http://schemas.microsoft.com/office/drawing/2014/main" id="{BC20AEFF-2BA2-4A23-841A-434D1FF116FC}"/>
              </a:ext>
            </a:extLst>
          </p:cNvPr>
          <p:cNvSpPr txBox="1">
            <a:spLocks/>
          </p:cNvSpPr>
          <p:nvPr/>
        </p:nvSpPr>
        <p:spPr>
          <a:xfrm>
            <a:off x="914400" y="2400300"/>
            <a:ext cx="16230600" cy="5867400"/>
          </a:xfrm>
          <a:prstGeom prst="rect">
            <a:avLst/>
          </a:prstGeom>
        </p:spPr>
        <p:txBody>
          <a:bodyPr/>
          <a:lstStyle>
            <a:lvl1pPr marL="342900" marR="0" indent="-342900" algn="l" defTabSz="139911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4200" kern="1200" spc="0" baseline="0">
                <a:solidFill>
                  <a:srgbClr val="43444A"/>
                </a:solidFill>
                <a:latin typeface="Quicksand" pitchFamily="2" charset="0"/>
                <a:ea typeface="+mn-ea"/>
                <a:cs typeface="Segoe UI" panose="020B0502040204020203" pitchFamily="34" charset="0"/>
              </a:defRPr>
            </a:lvl1pPr>
            <a:lvl2pPr marL="685800" marR="0" indent="-342900" algn="l" defTabSz="139911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3000" kern="1200" spc="0" baseline="0">
                <a:solidFill>
                  <a:srgbClr val="43444A"/>
                </a:solidFill>
                <a:latin typeface="Quicksand" pitchFamily="2" charset="0"/>
                <a:ea typeface="+mn-ea"/>
                <a:cs typeface="+mn-cs"/>
              </a:defRPr>
            </a:lvl2pPr>
            <a:lvl3pPr marL="985838" marR="0" indent="-300038" algn="l" defTabSz="139911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400" kern="1200" spc="0" baseline="0">
                <a:solidFill>
                  <a:srgbClr val="43444A"/>
                </a:solidFill>
                <a:latin typeface="Quicksand" pitchFamily="2" charset="0"/>
                <a:ea typeface="+mn-ea"/>
                <a:cs typeface="+mn-cs"/>
              </a:defRPr>
            </a:lvl3pPr>
            <a:lvl4pPr marL="1264445" marR="0" indent="-271463" algn="l" defTabSz="139911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100" kern="1200" spc="0" baseline="0">
                <a:solidFill>
                  <a:srgbClr val="43444A"/>
                </a:solidFill>
                <a:latin typeface="Quicksand" pitchFamily="2" charset="0"/>
                <a:ea typeface="+mn-ea"/>
                <a:cs typeface="+mn-cs"/>
              </a:defRPr>
            </a:lvl4pPr>
            <a:lvl5pPr marL="1535907" marR="0" indent="-252413" algn="l" defTabSz="139911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100" kern="1200" spc="0" baseline="0">
                <a:solidFill>
                  <a:srgbClr val="43444A"/>
                </a:solidFill>
                <a:latin typeface="Quicksand" pitchFamily="2" charset="0"/>
                <a:ea typeface="+mn-ea"/>
                <a:cs typeface="+mn-cs"/>
              </a:defRPr>
            </a:lvl5pPr>
            <a:lvl6pPr marL="3847560" indent="-349779" algn="l" defTabSz="1399113" rtl="0" eaLnBrk="1" latinLnBrk="0" hangingPunct="1">
              <a:spcBef>
                <a:spcPct val="20000"/>
              </a:spcBef>
              <a:buFont typeface="Arial" pitchFamily="34" charset="0"/>
              <a:buChar char="•"/>
              <a:defRPr sz="3000" kern="1200">
                <a:solidFill>
                  <a:schemeClr val="tx1"/>
                </a:solidFill>
                <a:latin typeface="+mn-lt"/>
                <a:ea typeface="+mn-ea"/>
                <a:cs typeface="+mn-cs"/>
              </a:defRPr>
            </a:lvl6pPr>
            <a:lvl7pPr marL="4547118" indent="-349779" algn="l" defTabSz="1399113" rtl="0" eaLnBrk="1" latinLnBrk="0" hangingPunct="1">
              <a:spcBef>
                <a:spcPct val="20000"/>
              </a:spcBef>
              <a:buFont typeface="Arial" pitchFamily="34" charset="0"/>
              <a:buChar char="•"/>
              <a:defRPr sz="3000" kern="1200">
                <a:solidFill>
                  <a:schemeClr val="tx1"/>
                </a:solidFill>
                <a:latin typeface="+mn-lt"/>
                <a:ea typeface="+mn-ea"/>
                <a:cs typeface="+mn-cs"/>
              </a:defRPr>
            </a:lvl7pPr>
            <a:lvl8pPr marL="5246675" indent="-349779" algn="l" defTabSz="1399113" rtl="0" eaLnBrk="1" latinLnBrk="0" hangingPunct="1">
              <a:spcBef>
                <a:spcPct val="20000"/>
              </a:spcBef>
              <a:buFont typeface="Arial" pitchFamily="34" charset="0"/>
              <a:buChar char="•"/>
              <a:defRPr sz="3000" kern="1200">
                <a:solidFill>
                  <a:schemeClr val="tx1"/>
                </a:solidFill>
                <a:latin typeface="+mn-lt"/>
                <a:ea typeface="+mn-ea"/>
                <a:cs typeface="+mn-cs"/>
              </a:defRPr>
            </a:lvl8pPr>
            <a:lvl9pPr marL="5946233" indent="-349779" algn="l" defTabSz="1399113" rtl="0" eaLnBrk="1" latinLnBrk="0" hangingPunct="1">
              <a:spcBef>
                <a:spcPct val="20000"/>
              </a:spcBef>
              <a:buFont typeface="Arial" pitchFamily="34" charset="0"/>
              <a:buChar char="•"/>
              <a:defRPr sz="3000" kern="1200">
                <a:solidFill>
                  <a:schemeClr val="tx1"/>
                </a:solidFill>
                <a:latin typeface="+mn-lt"/>
                <a:ea typeface="+mn-ea"/>
                <a:cs typeface="+mn-cs"/>
              </a:defRPr>
            </a:lvl9pPr>
          </a:lstStyle>
          <a:p>
            <a:pPr marL="0" indent="0" algn="ctr">
              <a:buNone/>
            </a:pPr>
            <a:r>
              <a:rPr lang="es-ES_tradnl" sz="3200" dirty="0" err="1">
                <a:latin typeface="Comic Sans MS" panose="030F0702030302020204" pitchFamily="66" charset="0"/>
              </a:rPr>
              <a:t>Our</a:t>
            </a:r>
            <a:r>
              <a:rPr lang="es-ES_tradnl" sz="3200" dirty="0">
                <a:latin typeface="Comic Sans MS" panose="030F0702030302020204" pitchFamily="66" charset="0"/>
              </a:rPr>
              <a:t> </a:t>
            </a:r>
            <a:r>
              <a:rPr lang="es-ES_tradnl" sz="3200" dirty="0" err="1">
                <a:latin typeface="Comic Sans MS" panose="030F0702030302020204" pitchFamily="66" charset="0"/>
              </a:rPr>
              <a:t>Wish</a:t>
            </a:r>
            <a:r>
              <a:rPr lang="es-ES_tradnl" sz="3200" dirty="0">
                <a:latin typeface="Comic Sans MS" panose="030F0702030302020204" pitchFamily="66" charset="0"/>
              </a:rPr>
              <a:t>, </a:t>
            </a:r>
            <a:r>
              <a:rPr lang="es-ES_tradnl" sz="3200" dirty="0" err="1">
                <a:latin typeface="Comic Sans MS" panose="030F0702030302020204" pitchFamily="66" charset="0"/>
              </a:rPr>
              <a:t>Our</a:t>
            </a:r>
            <a:r>
              <a:rPr lang="es-ES_tradnl" sz="3200" dirty="0">
                <a:latin typeface="Comic Sans MS" panose="030F0702030302020204" pitchFamily="66" charset="0"/>
              </a:rPr>
              <a:t> </a:t>
            </a:r>
            <a:r>
              <a:rPr lang="es-ES_tradnl" sz="3200" dirty="0" err="1">
                <a:latin typeface="Comic Sans MS" panose="030F0702030302020204" pitchFamily="66" charset="0"/>
              </a:rPr>
              <a:t>Dream</a:t>
            </a:r>
            <a:endParaRPr lang="es-ES_tradnl" sz="3200" dirty="0">
              <a:latin typeface="Comic Sans MS" panose="030F0702030302020204" pitchFamily="66" charset="0"/>
            </a:endParaRPr>
          </a:p>
          <a:p>
            <a:endParaRPr lang="es-ES_tradnl" dirty="0"/>
          </a:p>
          <a:p>
            <a:endParaRPr lang="es-ES_tradnl" dirty="0"/>
          </a:p>
        </p:txBody>
      </p:sp>
      <p:pic>
        <p:nvPicPr>
          <p:cNvPr id="7" name="Picture 6" descr="A picture containing road, outdoor, car, truck&#10;&#10;Description automatically generated">
            <a:extLst>
              <a:ext uri="{FF2B5EF4-FFF2-40B4-BE49-F238E27FC236}">
                <a16:creationId xmlns:a16="http://schemas.microsoft.com/office/drawing/2014/main" id="{EDFE05F3-C577-4E3F-9F0F-E9EBB485D0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1600" y="3128962"/>
            <a:ext cx="8601559" cy="5138738"/>
          </a:xfrm>
          <a:prstGeom prst="rect">
            <a:avLst/>
          </a:prstGeom>
        </p:spPr>
      </p:pic>
    </p:spTree>
    <p:extLst>
      <p:ext uri="{BB962C8B-B14F-4D97-AF65-F5344CB8AC3E}">
        <p14:creationId xmlns:p14="http://schemas.microsoft.com/office/powerpoint/2010/main" val="1822957752"/>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Power</a:t>
            </a:r>
            <a:r>
              <a:rPr lang="es-ES_tradnl" dirty="0"/>
              <a:t> BI </a:t>
            </a:r>
            <a:r>
              <a:rPr lang="es-ES_tradnl" dirty="0" err="1"/>
              <a:t>Model</a:t>
            </a:r>
            <a:endParaRPr lang="es-ES" dirty="0"/>
          </a:p>
        </p:txBody>
      </p:sp>
      <p:sp>
        <p:nvSpPr>
          <p:cNvPr id="6" name="Marcador de texto 1">
            <a:extLst>
              <a:ext uri="{FF2B5EF4-FFF2-40B4-BE49-F238E27FC236}">
                <a16:creationId xmlns:a16="http://schemas.microsoft.com/office/drawing/2014/main" id="{BC20AEFF-2BA2-4A23-841A-434D1FF116FC}"/>
              </a:ext>
            </a:extLst>
          </p:cNvPr>
          <p:cNvSpPr txBox="1">
            <a:spLocks/>
          </p:cNvSpPr>
          <p:nvPr/>
        </p:nvSpPr>
        <p:spPr>
          <a:xfrm>
            <a:off x="914400" y="2400300"/>
            <a:ext cx="16230600" cy="5867400"/>
          </a:xfrm>
          <a:prstGeom prst="rect">
            <a:avLst/>
          </a:prstGeom>
        </p:spPr>
        <p:txBody>
          <a:bodyPr/>
          <a:lstStyle>
            <a:lvl1pPr marL="342900" marR="0" indent="-342900" algn="l" defTabSz="139911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4200" kern="1200" spc="0" baseline="0">
                <a:solidFill>
                  <a:srgbClr val="43444A"/>
                </a:solidFill>
                <a:latin typeface="Quicksand" pitchFamily="2" charset="0"/>
                <a:ea typeface="+mn-ea"/>
                <a:cs typeface="Segoe UI" panose="020B0502040204020203" pitchFamily="34" charset="0"/>
              </a:defRPr>
            </a:lvl1pPr>
            <a:lvl2pPr marL="685800" marR="0" indent="-342900" algn="l" defTabSz="139911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3000" kern="1200" spc="0" baseline="0">
                <a:solidFill>
                  <a:srgbClr val="43444A"/>
                </a:solidFill>
                <a:latin typeface="Quicksand" pitchFamily="2" charset="0"/>
                <a:ea typeface="+mn-ea"/>
                <a:cs typeface="+mn-cs"/>
              </a:defRPr>
            </a:lvl2pPr>
            <a:lvl3pPr marL="985838" marR="0" indent="-300038" algn="l" defTabSz="139911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400" kern="1200" spc="0" baseline="0">
                <a:solidFill>
                  <a:srgbClr val="43444A"/>
                </a:solidFill>
                <a:latin typeface="Quicksand" pitchFamily="2" charset="0"/>
                <a:ea typeface="+mn-ea"/>
                <a:cs typeface="+mn-cs"/>
              </a:defRPr>
            </a:lvl3pPr>
            <a:lvl4pPr marL="1264445" marR="0" indent="-271463" algn="l" defTabSz="139911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100" kern="1200" spc="0" baseline="0">
                <a:solidFill>
                  <a:srgbClr val="43444A"/>
                </a:solidFill>
                <a:latin typeface="Quicksand" pitchFamily="2" charset="0"/>
                <a:ea typeface="+mn-ea"/>
                <a:cs typeface="+mn-cs"/>
              </a:defRPr>
            </a:lvl4pPr>
            <a:lvl5pPr marL="1535907" marR="0" indent="-252413" algn="l" defTabSz="139911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100" kern="1200" spc="0" baseline="0">
                <a:solidFill>
                  <a:srgbClr val="43444A"/>
                </a:solidFill>
                <a:latin typeface="Quicksand" pitchFamily="2" charset="0"/>
                <a:ea typeface="+mn-ea"/>
                <a:cs typeface="+mn-cs"/>
              </a:defRPr>
            </a:lvl5pPr>
            <a:lvl6pPr marL="3847560" indent="-349779" algn="l" defTabSz="1399113" rtl="0" eaLnBrk="1" latinLnBrk="0" hangingPunct="1">
              <a:spcBef>
                <a:spcPct val="20000"/>
              </a:spcBef>
              <a:buFont typeface="Arial" pitchFamily="34" charset="0"/>
              <a:buChar char="•"/>
              <a:defRPr sz="3000" kern="1200">
                <a:solidFill>
                  <a:schemeClr val="tx1"/>
                </a:solidFill>
                <a:latin typeface="+mn-lt"/>
                <a:ea typeface="+mn-ea"/>
                <a:cs typeface="+mn-cs"/>
              </a:defRPr>
            </a:lvl6pPr>
            <a:lvl7pPr marL="4547118" indent="-349779" algn="l" defTabSz="1399113" rtl="0" eaLnBrk="1" latinLnBrk="0" hangingPunct="1">
              <a:spcBef>
                <a:spcPct val="20000"/>
              </a:spcBef>
              <a:buFont typeface="Arial" pitchFamily="34" charset="0"/>
              <a:buChar char="•"/>
              <a:defRPr sz="3000" kern="1200">
                <a:solidFill>
                  <a:schemeClr val="tx1"/>
                </a:solidFill>
                <a:latin typeface="+mn-lt"/>
                <a:ea typeface="+mn-ea"/>
                <a:cs typeface="+mn-cs"/>
              </a:defRPr>
            </a:lvl7pPr>
            <a:lvl8pPr marL="5246675" indent="-349779" algn="l" defTabSz="1399113" rtl="0" eaLnBrk="1" latinLnBrk="0" hangingPunct="1">
              <a:spcBef>
                <a:spcPct val="20000"/>
              </a:spcBef>
              <a:buFont typeface="Arial" pitchFamily="34" charset="0"/>
              <a:buChar char="•"/>
              <a:defRPr sz="3000" kern="1200">
                <a:solidFill>
                  <a:schemeClr val="tx1"/>
                </a:solidFill>
                <a:latin typeface="+mn-lt"/>
                <a:ea typeface="+mn-ea"/>
                <a:cs typeface="+mn-cs"/>
              </a:defRPr>
            </a:lvl8pPr>
            <a:lvl9pPr marL="5946233" indent="-349779" algn="l" defTabSz="1399113" rtl="0" eaLnBrk="1" latinLnBrk="0" hangingPunct="1">
              <a:spcBef>
                <a:spcPct val="20000"/>
              </a:spcBef>
              <a:buFont typeface="Arial" pitchFamily="34" charset="0"/>
              <a:buChar char="•"/>
              <a:defRPr sz="3000" kern="1200">
                <a:solidFill>
                  <a:schemeClr val="tx1"/>
                </a:solidFill>
                <a:latin typeface="+mn-lt"/>
                <a:ea typeface="+mn-ea"/>
                <a:cs typeface="+mn-cs"/>
              </a:defRPr>
            </a:lvl9pPr>
          </a:lstStyle>
          <a:p>
            <a:pPr marL="0" indent="0" algn="ctr">
              <a:buNone/>
            </a:pPr>
            <a:r>
              <a:rPr lang="es-ES" sz="3200" dirty="0" err="1">
                <a:latin typeface="Comic Sans MS" panose="030F0702030302020204" pitchFamily="66" charset="0"/>
              </a:rPr>
              <a:t>Harsh</a:t>
            </a:r>
            <a:r>
              <a:rPr lang="es-ES" sz="3200" dirty="0">
                <a:latin typeface="Comic Sans MS" panose="030F0702030302020204" pitchFamily="66" charset="0"/>
              </a:rPr>
              <a:t> </a:t>
            </a:r>
            <a:r>
              <a:rPr lang="es-ES" sz="3200" dirty="0" err="1">
                <a:latin typeface="Comic Sans MS" panose="030F0702030302020204" pitchFamily="66" charset="0"/>
              </a:rPr>
              <a:t>Reality</a:t>
            </a:r>
            <a:r>
              <a:rPr lang="es-ES" sz="3200" dirty="0">
                <a:latin typeface="Comic Sans MS" panose="030F0702030302020204" pitchFamily="66" charset="0"/>
              </a:rPr>
              <a:t> </a:t>
            </a:r>
          </a:p>
          <a:p>
            <a:endParaRPr lang="es-ES_tradnl" dirty="0"/>
          </a:p>
          <a:p>
            <a:endParaRPr lang="es-ES_tradnl" dirty="0"/>
          </a:p>
        </p:txBody>
      </p:sp>
      <p:pic>
        <p:nvPicPr>
          <p:cNvPr id="8" name="Picture 7" descr="A pile of luggage&#10;&#10;Description automatically generated">
            <a:extLst>
              <a:ext uri="{FF2B5EF4-FFF2-40B4-BE49-F238E27FC236}">
                <a16:creationId xmlns:a16="http://schemas.microsoft.com/office/drawing/2014/main" id="{6D3943F5-0975-408C-9261-CE59F8B40D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1601" y="3122568"/>
            <a:ext cx="8601558" cy="5138738"/>
          </a:xfrm>
          <a:prstGeom prst="rect">
            <a:avLst/>
          </a:prstGeom>
        </p:spPr>
      </p:pic>
    </p:spTree>
    <p:extLst>
      <p:ext uri="{BB962C8B-B14F-4D97-AF65-F5344CB8AC3E}">
        <p14:creationId xmlns:p14="http://schemas.microsoft.com/office/powerpoint/2010/main" val="209302465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ES_tradnl" dirty="0"/>
              <a:t>WHY???</a:t>
            </a:r>
            <a:endParaRPr lang="es-ES" dirty="0"/>
          </a:p>
        </p:txBody>
      </p:sp>
      <p:sp>
        <p:nvSpPr>
          <p:cNvPr id="2" name="Text Placeholder 1"/>
          <p:cNvSpPr>
            <a:spLocks noGrp="1"/>
          </p:cNvSpPr>
          <p:nvPr>
            <p:ph type="body" sz="quarter" idx="12"/>
          </p:nvPr>
        </p:nvSpPr>
        <p:spPr/>
        <p:txBody>
          <a:bodyPr/>
          <a:lstStyle/>
          <a:p>
            <a:endParaRPr lang="es-ES" dirty="0"/>
          </a:p>
        </p:txBody>
      </p:sp>
    </p:spTree>
    <p:extLst>
      <p:ext uri="{BB962C8B-B14F-4D97-AF65-F5344CB8AC3E}">
        <p14:creationId xmlns:p14="http://schemas.microsoft.com/office/powerpoint/2010/main" val="3654868325"/>
      </p:ext>
    </p:extLst>
  </p:cSld>
  <p:clrMapOvr>
    <a:masterClrMapping/>
  </p:clrMapOvr>
  <p:transition spd="med">
    <p:pull/>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Power</a:t>
            </a:r>
            <a:r>
              <a:rPr lang="es-ES_tradnl" dirty="0"/>
              <a:t> BI </a:t>
            </a:r>
            <a:r>
              <a:rPr lang="es-ES_tradnl" dirty="0" err="1"/>
              <a:t>Model</a:t>
            </a:r>
            <a:endParaRPr lang="es-ES" dirty="0"/>
          </a:p>
        </p:txBody>
      </p:sp>
      <p:pic>
        <p:nvPicPr>
          <p:cNvPr id="7" name="Picture 6" descr="A picture containing water, train, man, riding&#10;&#10;Description automatically generated">
            <a:extLst>
              <a:ext uri="{FF2B5EF4-FFF2-40B4-BE49-F238E27FC236}">
                <a16:creationId xmlns:a16="http://schemas.microsoft.com/office/drawing/2014/main" id="{5351D33E-B8B3-44F6-9B44-615C1229B6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6400" y="1863519"/>
            <a:ext cx="7095600" cy="70200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68082810"/>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Power</a:t>
            </a:r>
            <a:r>
              <a:rPr lang="es-ES_tradnl" dirty="0"/>
              <a:t> BI </a:t>
            </a:r>
            <a:r>
              <a:rPr lang="es-ES_tradnl" dirty="0" err="1"/>
              <a:t>Model</a:t>
            </a:r>
            <a:endParaRPr lang="es-ES" dirty="0"/>
          </a:p>
        </p:txBody>
      </p:sp>
      <p:pic>
        <p:nvPicPr>
          <p:cNvPr id="4" name="Picture 3" descr="A picture containing graffiti, train, painted, covered&#10;&#10;Description automatically generated">
            <a:extLst>
              <a:ext uri="{FF2B5EF4-FFF2-40B4-BE49-F238E27FC236}">
                <a16:creationId xmlns:a16="http://schemas.microsoft.com/office/drawing/2014/main" id="{596A5F4A-7AD4-4DAE-9566-0E9BC3F189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6400" y="1863519"/>
            <a:ext cx="7095600" cy="70200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82758627"/>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Power</a:t>
            </a:r>
            <a:r>
              <a:rPr lang="es-ES_tradnl" dirty="0"/>
              <a:t> BI </a:t>
            </a:r>
            <a:r>
              <a:rPr lang="es-ES_tradnl" dirty="0" err="1"/>
              <a:t>Model</a:t>
            </a:r>
            <a:endParaRPr lang="es-ES" dirty="0"/>
          </a:p>
        </p:txBody>
      </p:sp>
      <p:pic>
        <p:nvPicPr>
          <p:cNvPr id="7" name="Picture 6" descr="A picture containing water, train, man, riding&#10;&#10;Description automatically generated">
            <a:extLst>
              <a:ext uri="{FF2B5EF4-FFF2-40B4-BE49-F238E27FC236}">
                <a16:creationId xmlns:a16="http://schemas.microsoft.com/office/drawing/2014/main" id="{5351D33E-B8B3-44F6-9B44-615C1229B6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6400" y="1863519"/>
            <a:ext cx="7095600" cy="7020000"/>
          </a:xfrm>
          <a:prstGeom prst="rect">
            <a:avLst/>
          </a:prstGeom>
          <a:ln>
            <a:noFill/>
          </a:ln>
          <a:effectLst>
            <a:outerShdw blurRad="292100" dist="139700" dir="2700000" algn="tl" rotWithShape="0">
              <a:srgbClr val="333333">
                <a:alpha val="65000"/>
              </a:srgbClr>
            </a:outerShdw>
          </a:effectLst>
        </p:spPr>
      </p:pic>
      <p:pic>
        <p:nvPicPr>
          <p:cNvPr id="3" name="Picture 2" descr="A picture containing yellow&#10;&#10;Description automatically generated">
            <a:extLst>
              <a:ext uri="{FF2B5EF4-FFF2-40B4-BE49-F238E27FC236}">
                <a16:creationId xmlns:a16="http://schemas.microsoft.com/office/drawing/2014/main" id="{04CF38E7-2BB8-4EDA-9EF6-B97AA21A77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86800" y="1863519"/>
            <a:ext cx="2302905" cy="1755981"/>
          </a:xfrm>
          <a:prstGeom prst="rect">
            <a:avLst/>
          </a:prstGeom>
        </p:spPr>
      </p:pic>
    </p:spTree>
    <p:extLst>
      <p:ext uri="{BB962C8B-B14F-4D97-AF65-F5344CB8AC3E}">
        <p14:creationId xmlns:p14="http://schemas.microsoft.com/office/powerpoint/2010/main" val="2634950873"/>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Refining</a:t>
            </a:r>
            <a:r>
              <a:rPr lang="es-ES_tradnl" dirty="0"/>
              <a:t> </a:t>
            </a:r>
            <a:r>
              <a:rPr lang="es-ES_tradnl" dirty="0" err="1"/>
              <a:t>Requests</a:t>
            </a:r>
            <a:endParaRPr lang="es-ES" dirty="0"/>
          </a:p>
        </p:txBody>
      </p:sp>
      <p:sp>
        <p:nvSpPr>
          <p:cNvPr id="6" name="Text Placeholder 5"/>
          <p:cNvSpPr>
            <a:spLocks noGrp="1"/>
          </p:cNvSpPr>
          <p:nvPr>
            <p:ph type="body" sz="quarter" idx="10"/>
          </p:nvPr>
        </p:nvSpPr>
        <p:spPr>
          <a:xfrm>
            <a:off x="876300" y="1943100"/>
            <a:ext cx="16527780" cy="3924151"/>
          </a:xfrm>
        </p:spPr>
        <p:txBody>
          <a:bodyPr/>
          <a:lstStyle/>
          <a:p>
            <a:pPr marL="342900" indent="-342900">
              <a:buFont typeface="Arial" panose="020B0604020202020204" pitchFamily="34" charset="0"/>
              <a:buChar char="•"/>
            </a:pPr>
            <a:endParaRPr lang="es-ES" sz="4000" dirty="0"/>
          </a:p>
          <a:p>
            <a:pPr marL="342900" indent="-342900">
              <a:buFont typeface="Arial" panose="020B0604020202020204" pitchFamily="34" charset="0"/>
              <a:buChar char="•"/>
            </a:pPr>
            <a:r>
              <a:rPr lang="es-ES" sz="4000" dirty="0" err="1"/>
              <a:t>Requests</a:t>
            </a:r>
            <a:r>
              <a:rPr lang="es-ES" sz="4000" dirty="0"/>
              <a:t> </a:t>
            </a:r>
          </a:p>
          <a:p>
            <a:pPr marL="342900" indent="-342900">
              <a:buFont typeface="Arial" panose="020B0604020202020204" pitchFamily="34" charset="0"/>
              <a:buChar char="•"/>
            </a:pPr>
            <a:r>
              <a:rPr lang="es-ES" sz="4000" dirty="0" err="1"/>
              <a:t>Requests</a:t>
            </a:r>
            <a:r>
              <a:rPr lang="es-ES" sz="4000" dirty="0"/>
              <a:t> </a:t>
            </a:r>
            <a:r>
              <a:rPr lang="es-ES" sz="4000" dirty="0" err="1"/>
              <a:t>with</a:t>
            </a:r>
            <a:r>
              <a:rPr lang="es-ES" sz="4000" dirty="0"/>
              <a:t> </a:t>
            </a:r>
            <a:r>
              <a:rPr lang="es-ES" sz="4000" dirty="0" err="1"/>
              <a:t>Refining</a:t>
            </a:r>
            <a:endParaRPr lang="es-ES" sz="4000" dirty="0"/>
          </a:p>
          <a:p>
            <a:pPr lvl="1"/>
            <a:endParaRPr lang="es-ES" sz="4000" dirty="0"/>
          </a:p>
          <a:p>
            <a:endParaRPr lang="es-ES" dirty="0"/>
          </a:p>
        </p:txBody>
      </p:sp>
    </p:spTree>
    <p:extLst>
      <p:ext uri="{BB962C8B-B14F-4D97-AF65-F5344CB8AC3E}">
        <p14:creationId xmlns:p14="http://schemas.microsoft.com/office/powerpoint/2010/main" val="3789473437"/>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Refining</a:t>
            </a:r>
            <a:r>
              <a:rPr lang="es-ES_tradnl" dirty="0"/>
              <a:t> </a:t>
            </a:r>
            <a:r>
              <a:rPr lang="es-ES_tradnl" dirty="0" err="1"/>
              <a:t>Requests</a:t>
            </a:r>
            <a:endParaRPr lang="es-ES" dirty="0"/>
          </a:p>
        </p:txBody>
      </p:sp>
      <p:sp>
        <p:nvSpPr>
          <p:cNvPr id="6" name="Text Placeholder 5"/>
          <p:cNvSpPr>
            <a:spLocks noGrp="1"/>
          </p:cNvSpPr>
          <p:nvPr>
            <p:ph type="body" sz="quarter" idx="10"/>
          </p:nvPr>
        </p:nvSpPr>
        <p:spPr>
          <a:xfrm>
            <a:off x="876300" y="1943100"/>
            <a:ext cx="16527780" cy="4770537"/>
          </a:xfrm>
        </p:spPr>
        <p:txBody>
          <a:bodyPr/>
          <a:lstStyle/>
          <a:p>
            <a:pPr marL="342900" indent="-342900">
              <a:buFont typeface="Arial" panose="020B0604020202020204" pitchFamily="34" charset="0"/>
              <a:buChar char="•"/>
            </a:pPr>
            <a:endParaRPr lang="es-ES" sz="4000" dirty="0"/>
          </a:p>
          <a:p>
            <a:pPr marL="342900" indent="-342900">
              <a:buFont typeface="Arial" panose="020B0604020202020204" pitchFamily="34" charset="0"/>
              <a:buChar char="•"/>
            </a:pPr>
            <a:endParaRPr lang="es-ES" sz="4000" dirty="0"/>
          </a:p>
          <a:p>
            <a:pPr marL="342900" indent="-342900">
              <a:buFont typeface="Arial" panose="020B0604020202020204" pitchFamily="34" charset="0"/>
              <a:buChar char="•"/>
            </a:pPr>
            <a:endParaRPr lang="es-ES" sz="4000" dirty="0"/>
          </a:p>
          <a:p>
            <a:pPr marL="342900" indent="-342900">
              <a:buFont typeface="Arial" panose="020B0604020202020204" pitchFamily="34" charset="0"/>
              <a:buChar char="•"/>
            </a:pPr>
            <a:r>
              <a:rPr lang="es-ES" sz="3600" dirty="0" err="1"/>
              <a:t>Requests</a:t>
            </a:r>
            <a:r>
              <a:rPr lang="es-ES" sz="4000" dirty="0"/>
              <a:t> </a:t>
            </a:r>
          </a:p>
          <a:p>
            <a:pPr lvl="1"/>
            <a:endParaRPr lang="es-ES" sz="4000" dirty="0"/>
          </a:p>
          <a:p>
            <a:endParaRPr lang="es-ES" dirty="0"/>
          </a:p>
        </p:txBody>
      </p:sp>
      <p:sp>
        <p:nvSpPr>
          <p:cNvPr id="3" name="Arrow: Right 2">
            <a:extLst>
              <a:ext uri="{FF2B5EF4-FFF2-40B4-BE49-F238E27FC236}">
                <a16:creationId xmlns:a16="http://schemas.microsoft.com/office/drawing/2014/main" id="{AD50B877-622C-4BEB-82C2-E8590425667D}"/>
              </a:ext>
            </a:extLst>
          </p:cNvPr>
          <p:cNvSpPr/>
          <p:nvPr/>
        </p:nvSpPr>
        <p:spPr bwMode="auto">
          <a:xfrm>
            <a:off x="3733800" y="4572000"/>
            <a:ext cx="2286000" cy="41910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Rounded Corners 6">
            <a:extLst>
              <a:ext uri="{FF2B5EF4-FFF2-40B4-BE49-F238E27FC236}">
                <a16:creationId xmlns:a16="http://schemas.microsoft.com/office/drawing/2014/main" id="{E80CF6C8-25A9-458E-A040-4B4619D15E1C}"/>
              </a:ext>
            </a:extLst>
          </p:cNvPr>
          <p:cNvSpPr/>
          <p:nvPr/>
        </p:nvSpPr>
        <p:spPr bwMode="auto">
          <a:xfrm>
            <a:off x="6934200" y="2628900"/>
            <a:ext cx="10210800" cy="4800600"/>
          </a:xfrm>
          <a:prstGeom prst="roundRect">
            <a:avLst/>
          </a:prstGeom>
          <a:gradFill flip="none" rotWithShape="1">
            <a:gsLst>
              <a:gs pos="0">
                <a:srgbClr val="00B050">
                  <a:tint val="66000"/>
                  <a:satMod val="160000"/>
                </a:srgbClr>
              </a:gs>
              <a:gs pos="50000">
                <a:srgbClr val="00B050">
                  <a:tint val="44500"/>
                  <a:satMod val="160000"/>
                </a:srgbClr>
              </a:gs>
              <a:gs pos="100000">
                <a:srgbClr val="00B050">
                  <a:tint val="23500"/>
                  <a:satMod val="160000"/>
                </a:srgbClr>
              </a:gs>
            </a:gsLst>
            <a:lin ang="5400000" scaled="1"/>
            <a:tileRect/>
          </a:gradFill>
          <a:ln>
            <a:solidFill>
              <a:schemeClr val="accent3">
                <a:lumMod val="60000"/>
                <a:lumOff val="4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Box 7">
            <a:extLst>
              <a:ext uri="{FF2B5EF4-FFF2-40B4-BE49-F238E27FC236}">
                <a16:creationId xmlns:a16="http://schemas.microsoft.com/office/drawing/2014/main" id="{12D050B8-BAD7-434C-97F8-D7A4B3C2EE77}"/>
              </a:ext>
            </a:extLst>
          </p:cNvPr>
          <p:cNvSpPr txBox="1"/>
          <p:nvPr/>
        </p:nvSpPr>
        <p:spPr>
          <a:xfrm>
            <a:off x="7086600" y="3086100"/>
            <a:ext cx="9601200" cy="2769989"/>
          </a:xfrm>
          <a:prstGeom prst="rect">
            <a:avLst/>
          </a:prstGeom>
          <a:noFill/>
        </p:spPr>
        <p:txBody>
          <a:bodyPr wrap="square" lIns="0" tIns="0" rIns="0" bIns="0" rtlCol="0">
            <a:spAutoFit/>
          </a:bodyPr>
          <a:lstStyle/>
          <a:p>
            <a:pPr marL="342900" indent="-342900" algn="l">
              <a:buFont typeface="Arial" panose="020B0604020202020204" pitchFamily="34" charset="0"/>
              <a:buChar char="•"/>
            </a:pPr>
            <a:r>
              <a:rPr lang="es-ES" sz="3600" dirty="0" err="1">
                <a:gradFill>
                  <a:gsLst>
                    <a:gs pos="2917">
                      <a:schemeClr val="tx1"/>
                    </a:gs>
                    <a:gs pos="30000">
                      <a:schemeClr val="tx1"/>
                    </a:gs>
                  </a:gsLst>
                  <a:lin ang="5400000" scaled="0"/>
                </a:gradFill>
                <a:latin typeface="Quicksand"/>
              </a:rPr>
              <a:t>Own</a:t>
            </a:r>
            <a:r>
              <a:rPr lang="es-ES" sz="3600" dirty="0">
                <a:gradFill>
                  <a:gsLst>
                    <a:gs pos="2917">
                      <a:schemeClr val="tx1"/>
                    </a:gs>
                    <a:gs pos="30000">
                      <a:schemeClr val="tx1"/>
                    </a:gs>
                  </a:gsLst>
                  <a:lin ang="5400000" scaled="0"/>
                </a:gradFill>
                <a:latin typeface="Quicksand"/>
              </a:rPr>
              <a:t> </a:t>
            </a:r>
            <a:r>
              <a:rPr lang="es-ES" sz="3600" dirty="0" err="1">
                <a:gradFill>
                  <a:gsLst>
                    <a:gs pos="2917">
                      <a:schemeClr val="tx1"/>
                    </a:gs>
                    <a:gs pos="30000">
                      <a:schemeClr val="tx1"/>
                    </a:gs>
                  </a:gsLst>
                  <a:lin ang="5400000" scaled="0"/>
                </a:gradFill>
                <a:latin typeface="Quicksand"/>
              </a:rPr>
              <a:t>Entity</a:t>
            </a:r>
            <a:endParaRPr lang="es-ES" sz="3600" dirty="0">
              <a:gradFill>
                <a:gsLst>
                  <a:gs pos="2917">
                    <a:schemeClr val="tx1"/>
                  </a:gs>
                  <a:gs pos="30000">
                    <a:schemeClr val="tx1"/>
                  </a:gs>
                </a:gsLst>
                <a:lin ang="5400000" scaled="0"/>
              </a:gradFill>
              <a:latin typeface="Quicksand"/>
            </a:endParaRPr>
          </a:p>
          <a:p>
            <a:pPr marL="342900" indent="-342900" algn="l">
              <a:buFont typeface="Arial" panose="020B0604020202020204" pitchFamily="34" charset="0"/>
              <a:buChar char="•"/>
            </a:pPr>
            <a:r>
              <a:rPr lang="es-ES" sz="3600" dirty="0" err="1">
                <a:gradFill>
                  <a:gsLst>
                    <a:gs pos="2917">
                      <a:schemeClr val="tx1"/>
                    </a:gs>
                    <a:gs pos="30000">
                      <a:schemeClr val="tx1"/>
                    </a:gs>
                  </a:gsLst>
                  <a:lin ang="5400000" scaled="0"/>
                </a:gradFill>
                <a:latin typeface="Quicksand"/>
              </a:rPr>
              <a:t>It</a:t>
            </a:r>
            <a:r>
              <a:rPr lang="es-ES" sz="3600" dirty="0">
                <a:gradFill>
                  <a:gsLst>
                    <a:gs pos="2917">
                      <a:schemeClr val="tx1"/>
                    </a:gs>
                    <a:gs pos="30000">
                      <a:schemeClr val="tx1"/>
                    </a:gs>
                  </a:gsLst>
                  <a:lin ang="5400000" scaled="0"/>
                </a:gradFill>
                <a:latin typeface="Quicksand"/>
              </a:rPr>
              <a:t> </a:t>
            </a:r>
            <a:r>
              <a:rPr lang="es-ES" sz="3600" dirty="0" err="1">
                <a:gradFill>
                  <a:gsLst>
                    <a:gs pos="2917">
                      <a:schemeClr val="tx1"/>
                    </a:gs>
                    <a:gs pos="30000">
                      <a:schemeClr val="tx1"/>
                    </a:gs>
                  </a:gsLst>
                  <a:lin ang="5400000" scaled="0"/>
                </a:gradFill>
                <a:latin typeface="Quicksand"/>
              </a:rPr>
              <a:t>contains</a:t>
            </a:r>
            <a:r>
              <a:rPr lang="es-ES" sz="3600" dirty="0">
                <a:gradFill>
                  <a:gsLst>
                    <a:gs pos="2917">
                      <a:schemeClr val="tx1"/>
                    </a:gs>
                    <a:gs pos="30000">
                      <a:schemeClr val="tx1"/>
                    </a:gs>
                  </a:gsLst>
                  <a:lin ang="5400000" scaled="0"/>
                </a:gradFill>
                <a:latin typeface="Quicksand"/>
              </a:rPr>
              <a:t> </a:t>
            </a:r>
            <a:r>
              <a:rPr lang="es-ES" sz="3600" dirty="0" err="1">
                <a:gradFill>
                  <a:gsLst>
                    <a:gs pos="2917">
                      <a:schemeClr val="tx1"/>
                    </a:gs>
                    <a:gs pos="30000">
                      <a:schemeClr val="tx1"/>
                    </a:gs>
                  </a:gsLst>
                  <a:lin ang="5400000" scaled="0"/>
                </a:gradFill>
                <a:latin typeface="Quicksand"/>
              </a:rPr>
              <a:t>all</a:t>
            </a:r>
            <a:r>
              <a:rPr lang="es-ES" sz="3600" dirty="0">
                <a:gradFill>
                  <a:gsLst>
                    <a:gs pos="2917">
                      <a:schemeClr val="tx1"/>
                    </a:gs>
                    <a:gs pos="30000">
                      <a:schemeClr val="tx1"/>
                    </a:gs>
                  </a:gsLst>
                  <a:lin ang="5400000" scaled="0"/>
                </a:gradFill>
                <a:latin typeface="Quicksand"/>
              </a:rPr>
              <a:t> </a:t>
            </a:r>
            <a:r>
              <a:rPr lang="es-ES" sz="3600" dirty="0" err="1">
                <a:gradFill>
                  <a:gsLst>
                    <a:gs pos="2917">
                      <a:schemeClr val="tx1"/>
                    </a:gs>
                    <a:gs pos="30000">
                      <a:schemeClr val="tx1"/>
                    </a:gs>
                  </a:gsLst>
                  <a:lin ang="5400000" scaled="0"/>
                </a:gradFill>
                <a:latin typeface="Quicksand"/>
              </a:rPr>
              <a:t>the</a:t>
            </a:r>
            <a:r>
              <a:rPr lang="es-ES" sz="3600" dirty="0">
                <a:gradFill>
                  <a:gsLst>
                    <a:gs pos="2917">
                      <a:schemeClr val="tx1"/>
                    </a:gs>
                    <a:gs pos="30000">
                      <a:schemeClr val="tx1"/>
                    </a:gs>
                  </a:gsLst>
                  <a:lin ang="5400000" scaled="0"/>
                </a:gradFill>
                <a:latin typeface="Quicksand"/>
              </a:rPr>
              <a:t> </a:t>
            </a:r>
            <a:r>
              <a:rPr lang="es-ES" sz="3600" dirty="0" err="1">
                <a:gradFill>
                  <a:gsLst>
                    <a:gs pos="2917">
                      <a:schemeClr val="tx1"/>
                    </a:gs>
                    <a:gs pos="30000">
                      <a:schemeClr val="tx1"/>
                    </a:gs>
                  </a:gsLst>
                  <a:lin ang="5400000" scaled="0"/>
                </a:gradFill>
                <a:latin typeface="Quicksand"/>
              </a:rPr>
              <a:t>information</a:t>
            </a:r>
            <a:endParaRPr lang="es-ES" sz="3600" dirty="0">
              <a:gradFill>
                <a:gsLst>
                  <a:gs pos="2917">
                    <a:schemeClr val="tx1"/>
                  </a:gs>
                  <a:gs pos="30000">
                    <a:schemeClr val="tx1"/>
                  </a:gs>
                </a:gsLst>
                <a:lin ang="5400000" scaled="0"/>
              </a:gradFill>
              <a:latin typeface="Quicksand"/>
            </a:endParaRPr>
          </a:p>
          <a:p>
            <a:pPr marL="342900" indent="-342900" algn="l">
              <a:buFont typeface="Arial" panose="020B0604020202020204" pitchFamily="34" charset="0"/>
              <a:buChar char="•"/>
            </a:pPr>
            <a:r>
              <a:rPr lang="es-ES" sz="3600" dirty="0">
                <a:gradFill>
                  <a:gsLst>
                    <a:gs pos="2917">
                      <a:schemeClr val="tx1"/>
                    </a:gs>
                    <a:gs pos="30000">
                      <a:schemeClr val="tx1"/>
                    </a:gs>
                  </a:gsLst>
                  <a:lin ang="5400000" scaled="0"/>
                </a:gradFill>
                <a:latin typeface="Quicksand"/>
              </a:rPr>
              <a:t>Direct </a:t>
            </a:r>
            <a:r>
              <a:rPr lang="es-ES" sz="3600" dirty="0" err="1">
                <a:gradFill>
                  <a:gsLst>
                    <a:gs pos="2917">
                      <a:schemeClr val="tx1"/>
                    </a:gs>
                    <a:gs pos="30000">
                      <a:schemeClr val="tx1"/>
                    </a:gs>
                  </a:gsLst>
                  <a:lin ang="5400000" scaled="0"/>
                </a:gradFill>
                <a:latin typeface="Quicksand"/>
              </a:rPr>
              <a:t>Resolution</a:t>
            </a:r>
            <a:endParaRPr lang="es-ES" sz="3600" dirty="0">
              <a:gradFill>
                <a:gsLst>
                  <a:gs pos="2917">
                    <a:schemeClr val="tx1"/>
                  </a:gs>
                  <a:gs pos="30000">
                    <a:schemeClr val="tx1"/>
                  </a:gs>
                </a:gsLst>
                <a:lin ang="5400000" scaled="0"/>
              </a:gradFill>
              <a:latin typeface="Quicksand"/>
            </a:endParaRPr>
          </a:p>
          <a:p>
            <a:pPr algn="l"/>
            <a:endParaRPr lang="es-ES" sz="3600" dirty="0">
              <a:gradFill>
                <a:gsLst>
                  <a:gs pos="2917">
                    <a:schemeClr val="tx1"/>
                  </a:gs>
                  <a:gs pos="30000">
                    <a:schemeClr val="tx1"/>
                  </a:gs>
                </a:gsLst>
                <a:lin ang="5400000" scaled="0"/>
              </a:gradFill>
              <a:latin typeface="Quicksand"/>
            </a:endParaRPr>
          </a:p>
          <a:p>
            <a:pPr algn="l"/>
            <a:r>
              <a:rPr lang="es-ES" sz="3600" dirty="0" err="1">
                <a:gradFill>
                  <a:gsLst>
                    <a:gs pos="2917">
                      <a:schemeClr val="tx1"/>
                    </a:gs>
                    <a:gs pos="30000">
                      <a:schemeClr val="tx1"/>
                    </a:gs>
                  </a:gsLst>
                  <a:lin ang="5400000" scaled="0"/>
                </a:gradFill>
                <a:latin typeface="Quicksand"/>
              </a:rPr>
              <a:t>Example</a:t>
            </a:r>
            <a:r>
              <a:rPr lang="es-ES" sz="3600" dirty="0">
                <a:gradFill>
                  <a:gsLst>
                    <a:gs pos="2917">
                      <a:schemeClr val="tx1"/>
                    </a:gs>
                    <a:gs pos="30000">
                      <a:schemeClr val="tx1"/>
                    </a:gs>
                  </a:gsLst>
                  <a:lin ang="5400000" scaled="0"/>
                </a:gradFill>
                <a:latin typeface="Quicksand"/>
              </a:rPr>
              <a:t>: “Show me </a:t>
            </a:r>
            <a:r>
              <a:rPr lang="es-ES" sz="3600" dirty="0" err="1">
                <a:gradFill>
                  <a:gsLst>
                    <a:gs pos="2917">
                      <a:schemeClr val="tx1"/>
                    </a:gs>
                    <a:gs pos="30000">
                      <a:schemeClr val="tx1"/>
                    </a:gs>
                  </a:gsLst>
                  <a:lin ang="5400000" scaled="0"/>
                </a:gradFill>
                <a:latin typeface="Quicksand"/>
              </a:rPr>
              <a:t>production</a:t>
            </a:r>
            <a:r>
              <a:rPr lang="es-ES" sz="3600" dirty="0">
                <a:gradFill>
                  <a:gsLst>
                    <a:gs pos="2917">
                      <a:schemeClr val="tx1"/>
                    </a:gs>
                    <a:gs pos="30000">
                      <a:schemeClr val="tx1"/>
                    </a:gs>
                  </a:gsLst>
                  <a:lin ang="5400000" scaled="0"/>
                </a:gradFill>
                <a:latin typeface="Quicksand"/>
              </a:rPr>
              <a:t> </a:t>
            </a:r>
            <a:r>
              <a:rPr lang="es-ES" sz="3600" dirty="0" err="1">
                <a:gradFill>
                  <a:gsLst>
                    <a:gs pos="2917">
                      <a:schemeClr val="tx1"/>
                    </a:gs>
                    <a:gs pos="30000">
                      <a:schemeClr val="tx1"/>
                    </a:gs>
                  </a:gsLst>
                  <a:lin ang="5400000" scaled="0"/>
                </a:gradFill>
                <a:latin typeface="Quicksand"/>
              </a:rPr>
              <a:t>by</a:t>
            </a:r>
            <a:r>
              <a:rPr lang="es-ES" sz="3600" dirty="0">
                <a:gradFill>
                  <a:gsLst>
                    <a:gs pos="2917">
                      <a:schemeClr val="tx1"/>
                    </a:gs>
                    <a:gs pos="30000">
                      <a:schemeClr val="tx1"/>
                    </a:gs>
                  </a:gsLst>
                  <a:lin ang="5400000" scaled="0"/>
                </a:gradFill>
                <a:latin typeface="Quicksand"/>
              </a:rPr>
              <a:t> country as </a:t>
            </a:r>
            <a:r>
              <a:rPr lang="es-ES" sz="3600" dirty="0" err="1">
                <a:gradFill>
                  <a:gsLst>
                    <a:gs pos="2917">
                      <a:schemeClr val="tx1"/>
                    </a:gs>
                    <a:gs pos="30000">
                      <a:schemeClr val="tx1"/>
                    </a:gs>
                  </a:gsLst>
                  <a:lin ang="5400000" scaled="0"/>
                </a:gradFill>
                <a:latin typeface="Quicksand"/>
              </a:rPr>
              <a:t>map</a:t>
            </a:r>
            <a:endParaRPr lang="es-ES" sz="3600" dirty="0">
              <a:gradFill>
                <a:gsLst>
                  <a:gs pos="2917">
                    <a:schemeClr val="tx1"/>
                  </a:gs>
                  <a:gs pos="30000">
                    <a:schemeClr val="tx1"/>
                  </a:gs>
                </a:gsLst>
                <a:lin ang="5400000" scaled="0"/>
              </a:gradFill>
              <a:latin typeface="Quicksand"/>
            </a:endParaRPr>
          </a:p>
        </p:txBody>
      </p:sp>
    </p:spTree>
    <p:extLst>
      <p:ext uri="{BB962C8B-B14F-4D97-AF65-F5344CB8AC3E}">
        <p14:creationId xmlns:p14="http://schemas.microsoft.com/office/powerpoint/2010/main" val="2868057837"/>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Refining</a:t>
            </a:r>
            <a:r>
              <a:rPr lang="es-ES_tradnl" dirty="0"/>
              <a:t> </a:t>
            </a:r>
            <a:r>
              <a:rPr lang="es-ES_tradnl" dirty="0" err="1"/>
              <a:t>Requests</a:t>
            </a:r>
            <a:endParaRPr lang="es-ES" dirty="0"/>
          </a:p>
        </p:txBody>
      </p:sp>
      <p:sp>
        <p:nvSpPr>
          <p:cNvPr id="6" name="Text Placeholder 5"/>
          <p:cNvSpPr>
            <a:spLocks noGrp="1"/>
          </p:cNvSpPr>
          <p:nvPr>
            <p:ph type="body" sz="quarter" idx="10"/>
          </p:nvPr>
        </p:nvSpPr>
        <p:spPr>
          <a:xfrm>
            <a:off x="876300" y="1943100"/>
            <a:ext cx="16527780" cy="4770537"/>
          </a:xfrm>
        </p:spPr>
        <p:txBody>
          <a:bodyPr/>
          <a:lstStyle/>
          <a:p>
            <a:pPr marL="342900" indent="-342900">
              <a:buFont typeface="Arial" panose="020B0604020202020204" pitchFamily="34" charset="0"/>
              <a:buChar char="•"/>
            </a:pPr>
            <a:endParaRPr lang="es-ES" sz="4000" dirty="0"/>
          </a:p>
          <a:p>
            <a:pPr marL="342900" indent="-342900">
              <a:buFont typeface="Arial" panose="020B0604020202020204" pitchFamily="34" charset="0"/>
              <a:buChar char="•"/>
            </a:pPr>
            <a:endParaRPr lang="es-ES" sz="4000" dirty="0"/>
          </a:p>
          <a:p>
            <a:pPr marL="342900" indent="-342900">
              <a:buFont typeface="Arial" panose="020B0604020202020204" pitchFamily="34" charset="0"/>
              <a:buChar char="•"/>
            </a:pPr>
            <a:endParaRPr lang="es-ES" sz="4000" dirty="0"/>
          </a:p>
          <a:p>
            <a:pPr marL="342900" indent="-342900">
              <a:buFont typeface="Arial" panose="020B0604020202020204" pitchFamily="34" charset="0"/>
              <a:buChar char="•"/>
            </a:pPr>
            <a:r>
              <a:rPr lang="es-ES" sz="3600" dirty="0" err="1"/>
              <a:t>Requests</a:t>
            </a:r>
            <a:r>
              <a:rPr lang="es-ES" sz="3600" dirty="0"/>
              <a:t> </a:t>
            </a:r>
            <a:r>
              <a:rPr lang="es-ES" sz="3600" dirty="0" err="1"/>
              <a:t>with</a:t>
            </a:r>
            <a:r>
              <a:rPr lang="es-ES" sz="3600" dirty="0"/>
              <a:t> </a:t>
            </a:r>
            <a:r>
              <a:rPr lang="es-ES" sz="3600" dirty="0" err="1"/>
              <a:t>Refining</a:t>
            </a:r>
            <a:r>
              <a:rPr lang="es-ES" sz="3600" dirty="0"/>
              <a:t> </a:t>
            </a:r>
          </a:p>
          <a:p>
            <a:pPr lvl="1"/>
            <a:endParaRPr lang="es-ES" sz="4000" dirty="0"/>
          </a:p>
          <a:p>
            <a:endParaRPr lang="es-ES" dirty="0"/>
          </a:p>
        </p:txBody>
      </p:sp>
      <p:sp>
        <p:nvSpPr>
          <p:cNvPr id="3" name="Arrow: Right 2">
            <a:extLst>
              <a:ext uri="{FF2B5EF4-FFF2-40B4-BE49-F238E27FC236}">
                <a16:creationId xmlns:a16="http://schemas.microsoft.com/office/drawing/2014/main" id="{AD50B877-622C-4BEB-82C2-E8590425667D}"/>
              </a:ext>
            </a:extLst>
          </p:cNvPr>
          <p:cNvSpPr/>
          <p:nvPr/>
        </p:nvSpPr>
        <p:spPr bwMode="auto">
          <a:xfrm>
            <a:off x="6019800" y="4610100"/>
            <a:ext cx="1676400" cy="45720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Rounded Corners 6">
            <a:extLst>
              <a:ext uri="{FF2B5EF4-FFF2-40B4-BE49-F238E27FC236}">
                <a16:creationId xmlns:a16="http://schemas.microsoft.com/office/drawing/2014/main" id="{E80CF6C8-25A9-458E-A040-4B4619D15E1C}"/>
              </a:ext>
            </a:extLst>
          </p:cNvPr>
          <p:cNvSpPr/>
          <p:nvPr/>
        </p:nvSpPr>
        <p:spPr bwMode="auto">
          <a:xfrm>
            <a:off x="7772400" y="2339340"/>
            <a:ext cx="10058400" cy="4800600"/>
          </a:xfrm>
          <a:prstGeom prst="roundRect">
            <a:avLst/>
          </a:prstGeom>
          <a:gradFill flip="none" rotWithShape="1">
            <a:gsLst>
              <a:gs pos="0">
                <a:srgbClr val="00B050">
                  <a:tint val="66000"/>
                  <a:satMod val="160000"/>
                </a:srgbClr>
              </a:gs>
              <a:gs pos="50000">
                <a:srgbClr val="00B050">
                  <a:tint val="44500"/>
                  <a:satMod val="160000"/>
                </a:srgbClr>
              </a:gs>
              <a:gs pos="100000">
                <a:srgbClr val="00B050">
                  <a:tint val="23500"/>
                  <a:satMod val="160000"/>
                </a:srgbClr>
              </a:gs>
            </a:gsLst>
            <a:lin ang="5400000" scaled="1"/>
            <a:tileRect/>
          </a:gradFill>
          <a:ln>
            <a:solidFill>
              <a:schemeClr val="accent3">
                <a:lumMod val="60000"/>
                <a:lumOff val="4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Box 7">
            <a:extLst>
              <a:ext uri="{FF2B5EF4-FFF2-40B4-BE49-F238E27FC236}">
                <a16:creationId xmlns:a16="http://schemas.microsoft.com/office/drawing/2014/main" id="{12D050B8-BAD7-434C-97F8-D7A4B3C2EE77}"/>
              </a:ext>
            </a:extLst>
          </p:cNvPr>
          <p:cNvSpPr txBox="1"/>
          <p:nvPr/>
        </p:nvSpPr>
        <p:spPr>
          <a:xfrm>
            <a:off x="8153400" y="3086100"/>
            <a:ext cx="9258300" cy="2769989"/>
          </a:xfrm>
          <a:prstGeom prst="rect">
            <a:avLst/>
          </a:prstGeom>
          <a:noFill/>
        </p:spPr>
        <p:txBody>
          <a:bodyPr wrap="square" lIns="0" tIns="0" rIns="0" bIns="0" rtlCol="0">
            <a:spAutoFit/>
          </a:bodyPr>
          <a:lstStyle/>
          <a:p>
            <a:pPr marL="342900" indent="-342900" algn="l">
              <a:buFont typeface="Arial" panose="020B0604020202020204" pitchFamily="34" charset="0"/>
              <a:buChar char="•"/>
            </a:pPr>
            <a:r>
              <a:rPr lang="es-ES" sz="3600" dirty="0" err="1">
                <a:gradFill>
                  <a:gsLst>
                    <a:gs pos="2917">
                      <a:schemeClr val="tx1"/>
                    </a:gs>
                    <a:gs pos="30000">
                      <a:schemeClr val="tx1"/>
                    </a:gs>
                  </a:gsLst>
                  <a:lin ang="5400000" scaled="0"/>
                </a:gradFill>
                <a:latin typeface="Quicksand"/>
              </a:rPr>
              <a:t>Needs</a:t>
            </a:r>
            <a:r>
              <a:rPr lang="es-ES" sz="3600" dirty="0">
                <a:gradFill>
                  <a:gsLst>
                    <a:gs pos="2917">
                      <a:schemeClr val="tx1"/>
                    </a:gs>
                    <a:gs pos="30000">
                      <a:schemeClr val="tx1"/>
                    </a:gs>
                  </a:gsLst>
                  <a:lin ang="5400000" scaled="0"/>
                </a:gradFill>
                <a:latin typeface="Quicksand"/>
              </a:rPr>
              <a:t> more </a:t>
            </a:r>
            <a:r>
              <a:rPr lang="es-ES" sz="3600" dirty="0" err="1">
                <a:gradFill>
                  <a:gsLst>
                    <a:gs pos="2917">
                      <a:schemeClr val="tx1"/>
                    </a:gs>
                    <a:gs pos="30000">
                      <a:schemeClr val="tx1"/>
                    </a:gs>
                  </a:gsLst>
                  <a:lin ang="5400000" scaled="0"/>
                </a:gradFill>
                <a:latin typeface="Quicksand"/>
              </a:rPr>
              <a:t>information</a:t>
            </a:r>
            <a:endParaRPr lang="es-ES" sz="3600" dirty="0">
              <a:gradFill>
                <a:gsLst>
                  <a:gs pos="2917">
                    <a:schemeClr val="tx1"/>
                  </a:gs>
                  <a:gs pos="30000">
                    <a:schemeClr val="tx1"/>
                  </a:gs>
                </a:gsLst>
                <a:lin ang="5400000" scaled="0"/>
              </a:gradFill>
              <a:latin typeface="Quicksand"/>
            </a:endParaRPr>
          </a:p>
          <a:p>
            <a:pPr marL="342900" indent="-342900" algn="l">
              <a:buFont typeface="Arial" panose="020B0604020202020204" pitchFamily="34" charset="0"/>
              <a:buChar char="•"/>
            </a:pPr>
            <a:r>
              <a:rPr lang="es-ES" sz="3600" dirty="0" err="1">
                <a:gradFill>
                  <a:gsLst>
                    <a:gs pos="2917">
                      <a:schemeClr val="tx1"/>
                    </a:gs>
                    <a:gs pos="30000">
                      <a:schemeClr val="tx1"/>
                    </a:gs>
                  </a:gsLst>
                  <a:lin ang="5400000" scaled="0"/>
                </a:gradFill>
                <a:latin typeface="Quicksand"/>
              </a:rPr>
              <a:t>It</a:t>
            </a:r>
            <a:r>
              <a:rPr lang="es-ES" sz="3600" dirty="0">
                <a:gradFill>
                  <a:gsLst>
                    <a:gs pos="2917">
                      <a:schemeClr val="tx1"/>
                    </a:gs>
                    <a:gs pos="30000">
                      <a:schemeClr val="tx1"/>
                    </a:gs>
                  </a:gsLst>
                  <a:lin ang="5400000" scaled="0"/>
                </a:gradFill>
                <a:latin typeface="Quicksand"/>
              </a:rPr>
              <a:t> </a:t>
            </a:r>
            <a:r>
              <a:rPr lang="es-ES" sz="3600" dirty="0" err="1">
                <a:gradFill>
                  <a:gsLst>
                    <a:gs pos="2917">
                      <a:schemeClr val="tx1"/>
                    </a:gs>
                    <a:gs pos="30000">
                      <a:schemeClr val="tx1"/>
                    </a:gs>
                  </a:gsLst>
                  <a:lin ang="5400000" scaled="0"/>
                </a:gradFill>
                <a:latin typeface="Quicksand"/>
              </a:rPr>
              <a:t>is</a:t>
            </a:r>
            <a:r>
              <a:rPr lang="es-ES" sz="3600" dirty="0">
                <a:gradFill>
                  <a:gsLst>
                    <a:gs pos="2917">
                      <a:schemeClr val="tx1"/>
                    </a:gs>
                    <a:gs pos="30000">
                      <a:schemeClr val="tx1"/>
                    </a:gs>
                  </a:gsLst>
                  <a:lin ang="5400000" scaled="0"/>
                </a:gradFill>
                <a:latin typeface="Quicksand"/>
              </a:rPr>
              <a:t> </a:t>
            </a:r>
            <a:r>
              <a:rPr lang="es-ES" sz="3600" dirty="0" err="1">
                <a:gradFill>
                  <a:gsLst>
                    <a:gs pos="2917">
                      <a:schemeClr val="tx1"/>
                    </a:gs>
                    <a:gs pos="30000">
                      <a:schemeClr val="tx1"/>
                    </a:gs>
                  </a:gsLst>
                  <a:lin ang="5400000" scaled="0"/>
                </a:gradFill>
                <a:latin typeface="Quicksand"/>
              </a:rPr>
              <a:t>based</a:t>
            </a:r>
            <a:r>
              <a:rPr lang="es-ES" sz="3600" dirty="0">
                <a:gradFill>
                  <a:gsLst>
                    <a:gs pos="2917">
                      <a:schemeClr val="tx1"/>
                    </a:gs>
                    <a:gs pos="30000">
                      <a:schemeClr val="tx1"/>
                    </a:gs>
                  </a:gsLst>
                  <a:lin ang="5400000" scaled="0"/>
                </a:gradFill>
                <a:latin typeface="Quicksand"/>
              </a:rPr>
              <a:t> </a:t>
            </a:r>
            <a:r>
              <a:rPr lang="es-ES" sz="3600" dirty="0" err="1">
                <a:gradFill>
                  <a:gsLst>
                    <a:gs pos="2917">
                      <a:schemeClr val="tx1"/>
                    </a:gs>
                    <a:gs pos="30000">
                      <a:schemeClr val="tx1"/>
                    </a:gs>
                  </a:gsLst>
                  <a:lin ang="5400000" scaled="0"/>
                </a:gradFill>
                <a:latin typeface="Quicksand"/>
              </a:rPr>
              <a:t>on</a:t>
            </a:r>
            <a:r>
              <a:rPr lang="es-ES" sz="3600" dirty="0">
                <a:gradFill>
                  <a:gsLst>
                    <a:gs pos="2917">
                      <a:schemeClr val="tx1"/>
                    </a:gs>
                    <a:gs pos="30000">
                      <a:schemeClr val="tx1"/>
                    </a:gs>
                  </a:gsLst>
                  <a:lin ang="5400000" scaled="0"/>
                </a:gradFill>
                <a:latin typeface="Quicksand"/>
              </a:rPr>
              <a:t> a </a:t>
            </a:r>
            <a:r>
              <a:rPr lang="es-ES" sz="3600" dirty="0" err="1">
                <a:gradFill>
                  <a:gsLst>
                    <a:gs pos="2917">
                      <a:schemeClr val="tx1"/>
                    </a:gs>
                    <a:gs pos="30000">
                      <a:schemeClr val="tx1"/>
                    </a:gs>
                  </a:gsLst>
                  <a:lin ang="5400000" scaled="0"/>
                </a:gradFill>
                <a:latin typeface="Quicksand"/>
              </a:rPr>
              <a:t>previous</a:t>
            </a:r>
            <a:r>
              <a:rPr lang="es-ES" sz="3600" dirty="0">
                <a:gradFill>
                  <a:gsLst>
                    <a:gs pos="2917">
                      <a:schemeClr val="tx1"/>
                    </a:gs>
                    <a:gs pos="30000">
                      <a:schemeClr val="tx1"/>
                    </a:gs>
                  </a:gsLst>
                  <a:lin ang="5400000" scaled="0"/>
                </a:gradFill>
                <a:latin typeface="Quicksand"/>
              </a:rPr>
              <a:t> </a:t>
            </a:r>
            <a:r>
              <a:rPr lang="es-ES" sz="3600" dirty="0" err="1">
                <a:gradFill>
                  <a:gsLst>
                    <a:gs pos="2917">
                      <a:schemeClr val="tx1"/>
                    </a:gs>
                    <a:gs pos="30000">
                      <a:schemeClr val="tx1"/>
                    </a:gs>
                  </a:gsLst>
                  <a:lin ang="5400000" scaled="0"/>
                </a:gradFill>
                <a:latin typeface="Quicksand"/>
              </a:rPr>
              <a:t>request</a:t>
            </a:r>
            <a:endParaRPr lang="es-ES" sz="3600" dirty="0">
              <a:gradFill>
                <a:gsLst>
                  <a:gs pos="2917">
                    <a:schemeClr val="tx1"/>
                  </a:gs>
                  <a:gs pos="30000">
                    <a:schemeClr val="tx1"/>
                  </a:gs>
                </a:gsLst>
                <a:lin ang="5400000" scaled="0"/>
              </a:gradFill>
              <a:latin typeface="Quicksand"/>
            </a:endParaRPr>
          </a:p>
          <a:p>
            <a:pPr marL="342900" indent="-342900" algn="l">
              <a:buFont typeface="Arial" panose="020B0604020202020204" pitchFamily="34" charset="0"/>
              <a:buChar char="•"/>
            </a:pPr>
            <a:r>
              <a:rPr lang="es-ES" sz="3600" dirty="0" err="1">
                <a:gradFill>
                  <a:gsLst>
                    <a:gs pos="2917">
                      <a:schemeClr val="tx1"/>
                    </a:gs>
                    <a:gs pos="30000">
                      <a:schemeClr val="tx1"/>
                    </a:gs>
                  </a:gsLst>
                  <a:lin ang="5400000" scaled="0"/>
                </a:gradFill>
                <a:latin typeface="Quicksand"/>
              </a:rPr>
              <a:t>Needs</a:t>
            </a:r>
            <a:r>
              <a:rPr lang="es-ES" sz="3600" dirty="0">
                <a:gradFill>
                  <a:gsLst>
                    <a:gs pos="2917">
                      <a:schemeClr val="tx1"/>
                    </a:gs>
                    <a:gs pos="30000">
                      <a:schemeClr val="tx1"/>
                    </a:gs>
                  </a:gsLst>
                  <a:lin ang="5400000" scaled="0"/>
                </a:gradFill>
                <a:latin typeface="Quicksand"/>
              </a:rPr>
              <a:t> </a:t>
            </a:r>
            <a:r>
              <a:rPr lang="es-ES" sz="3600" dirty="0" err="1">
                <a:gradFill>
                  <a:gsLst>
                    <a:gs pos="2917">
                      <a:schemeClr val="tx1"/>
                    </a:gs>
                    <a:gs pos="30000">
                      <a:schemeClr val="tx1"/>
                    </a:gs>
                  </a:gsLst>
                  <a:lin ang="5400000" scaled="0"/>
                </a:gradFill>
                <a:latin typeface="Quicksand"/>
              </a:rPr>
              <a:t>transformations</a:t>
            </a:r>
            <a:endParaRPr lang="es-ES" sz="3600" dirty="0">
              <a:gradFill>
                <a:gsLst>
                  <a:gs pos="2917">
                    <a:schemeClr val="tx1"/>
                  </a:gs>
                  <a:gs pos="30000">
                    <a:schemeClr val="tx1"/>
                  </a:gs>
                </a:gsLst>
                <a:lin ang="5400000" scaled="0"/>
              </a:gradFill>
              <a:latin typeface="Quicksand"/>
            </a:endParaRPr>
          </a:p>
          <a:p>
            <a:pPr algn="l"/>
            <a:endParaRPr lang="es-ES" sz="3600" dirty="0">
              <a:gradFill>
                <a:gsLst>
                  <a:gs pos="2917">
                    <a:schemeClr val="tx1"/>
                  </a:gs>
                  <a:gs pos="30000">
                    <a:schemeClr val="tx1"/>
                  </a:gs>
                </a:gsLst>
                <a:lin ang="5400000" scaled="0"/>
              </a:gradFill>
              <a:latin typeface="Quicksand"/>
            </a:endParaRPr>
          </a:p>
          <a:p>
            <a:pPr algn="l"/>
            <a:r>
              <a:rPr lang="es-ES" sz="3600" dirty="0" err="1">
                <a:gradFill>
                  <a:gsLst>
                    <a:gs pos="2917">
                      <a:schemeClr val="tx1"/>
                    </a:gs>
                    <a:gs pos="30000">
                      <a:schemeClr val="tx1"/>
                    </a:gs>
                  </a:gsLst>
                  <a:lin ang="5400000" scaled="0"/>
                </a:gradFill>
                <a:latin typeface="Quicksand"/>
              </a:rPr>
              <a:t>Example</a:t>
            </a:r>
            <a:r>
              <a:rPr lang="es-ES" sz="3600" dirty="0">
                <a:gradFill>
                  <a:gsLst>
                    <a:gs pos="2917">
                      <a:schemeClr val="tx1"/>
                    </a:gs>
                    <a:gs pos="30000">
                      <a:schemeClr val="tx1"/>
                    </a:gs>
                  </a:gsLst>
                  <a:lin ang="5400000" scaled="0"/>
                </a:gradFill>
                <a:latin typeface="Quicksand"/>
              </a:rPr>
              <a:t>: “Show as Line”</a:t>
            </a:r>
          </a:p>
        </p:txBody>
      </p:sp>
    </p:spTree>
    <p:extLst>
      <p:ext uri="{BB962C8B-B14F-4D97-AF65-F5344CB8AC3E}">
        <p14:creationId xmlns:p14="http://schemas.microsoft.com/office/powerpoint/2010/main" val="2496321708"/>
      </p:ext>
    </p:extLst>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Refining</a:t>
            </a:r>
            <a:r>
              <a:rPr lang="es-ES_tradnl" dirty="0"/>
              <a:t> </a:t>
            </a:r>
            <a:r>
              <a:rPr lang="es-ES_tradnl" dirty="0" err="1"/>
              <a:t>Requests</a:t>
            </a:r>
            <a:endParaRPr lang="es-ES" dirty="0"/>
          </a:p>
        </p:txBody>
      </p:sp>
      <p:sp>
        <p:nvSpPr>
          <p:cNvPr id="6" name="Text Placeholder 5"/>
          <p:cNvSpPr>
            <a:spLocks noGrp="1"/>
          </p:cNvSpPr>
          <p:nvPr>
            <p:ph type="body" sz="quarter" idx="10"/>
          </p:nvPr>
        </p:nvSpPr>
        <p:spPr>
          <a:xfrm>
            <a:off x="880110" y="2781300"/>
            <a:ext cx="16527780" cy="2015936"/>
          </a:xfrm>
        </p:spPr>
        <p:txBody>
          <a:bodyPr/>
          <a:lstStyle/>
          <a:p>
            <a:pPr marL="342900" indent="-342900">
              <a:buFont typeface="Arial" panose="020B0604020202020204" pitchFamily="34" charset="0"/>
              <a:buChar char="•"/>
            </a:pPr>
            <a:endParaRPr lang="es-ES" sz="4000" dirty="0"/>
          </a:p>
          <a:p>
            <a:r>
              <a:rPr lang="es-ES" sz="4000" b="1" dirty="0" err="1"/>
              <a:t>How</a:t>
            </a:r>
            <a:r>
              <a:rPr lang="es-ES" sz="4000" b="1" dirty="0"/>
              <a:t> </a:t>
            </a:r>
            <a:r>
              <a:rPr lang="es-ES" sz="4000" b="1" dirty="0" err="1"/>
              <a:t>does</a:t>
            </a:r>
            <a:r>
              <a:rPr lang="es-ES" sz="4000" b="1" dirty="0"/>
              <a:t> </a:t>
            </a:r>
            <a:r>
              <a:rPr lang="es-ES" sz="4000" b="1" dirty="0" err="1"/>
              <a:t>our</a:t>
            </a:r>
            <a:r>
              <a:rPr lang="es-ES" sz="4000" b="1" dirty="0"/>
              <a:t> </a:t>
            </a:r>
            <a:r>
              <a:rPr lang="es-ES" sz="4000" b="1" dirty="0" err="1"/>
              <a:t>bot</a:t>
            </a:r>
            <a:r>
              <a:rPr lang="es-ES" sz="4000" b="1" dirty="0"/>
              <a:t> </a:t>
            </a:r>
            <a:r>
              <a:rPr lang="es-ES" sz="4000" b="1" dirty="0" err="1"/>
              <a:t>identify</a:t>
            </a:r>
            <a:r>
              <a:rPr lang="es-ES" sz="4000" b="1" dirty="0"/>
              <a:t> </a:t>
            </a:r>
            <a:r>
              <a:rPr lang="es-ES" sz="4000" b="1" dirty="0" err="1"/>
              <a:t>them</a:t>
            </a:r>
            <a:r>
              <a:rPr lang="es-ES" sz="4000" b="1" dirty="0"/>
              <a:t>?</a:t>
            </a:r>
          </a:p>
          <a:p>
            <a:pPr lvl="1"/>
            <a:endParaRPr lang="es-ES" dirty="0"/>
          </a:p>
        </p:txBody>
      </p:sp>
      <p:pic>
        <p:nvPicPr>
          <p:cNvPr id="3" name="Picture 2" descr="A picture containing drawing, food&#10;&#10;Description automatically generated">
            <a:extLst>
              <a:ext uri="{FF2B5EF4-FFF2-40B4-BE49-F238E27FC236}">
                <a16:creationId xmlns:a16="http://schemas.microsoft.com/office/drawing/2014/main" id="{71F44181-7824-4336-8009-AC705CAE5A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62132" y="3707413"/>
            <a:ext cx="3810868" cy="4331687"/>
          </a:xfrm>
          <a:prstGeom prst="rect">
            <a:avLst/>
          </a:prstGeom>
        </p:spPr>
      </p:pic>
      <p:pic>
        <p:nvPicPr>
          <p:cNvPr id="7" name="Picture 6" descr="A close up of a logo&#10;&#10;Description automatically generated">
            <a:extLst>
              <a:ext uri="{FF2B5EF4-FFF2-40B4-BE49-F238E27FC236}">
                <a16:creationId xmlns:a16="http://schemas.microsoft.com/office/drawing/2014/main" id="{5EC44783-6AA9-4B80-BD47-EFF03F63D4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02562" y="1879381"/>
            <a:ext cx="6985438" cy="6985438"/>
          </a:xfrm>
          <a:prstGeom prst="rect">
            <a:avLst/>
          </a:prstGeom>
        </p:spPr>
      </p:pic>
    </p:spTree>
    <p:extLst>
      <p:ext uri="{BB962C8B-B14F-4D97-AF65-F5344CB8AC3E}">
        <p14:creationId xmlns:p14="http://schemas.microsoft.com/office/powerpoint/2010/main" val="3901183197"/>
      </p:ext>
    </p:extLst>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Refining</a:t>
            </a:r>
            <a:r>
              <a:rPr lang="es-ES_tradnl" dirty="0"/>
              <a:t> </a:t>
            </a:r>
            <a:r>
              <a:rPr lang="es-ES_tradnl" dirty="0" err="1"/>
              <a:t>Requests</a:t>
            </a:r>
            <a:endParaRPr lang="es-ES" dirty="0"/>
          </a:p>
        </p:txBody>
      </p:sp>
      <p:pic>
        <p:nvPicPr>
          <p:cNvPr id="7" name="Picture 6" descr="A close up of ware&#10;&#10;Description automatically generated">
            <a:extLst>
              <a:ext uri="{FF2B5EF4-FFF2-40B4-BE49-F238E27FC236}">
                <a16:creationId xmlns:a16="http://schemas.microsoft.com/office/drawing/2014/main" id="{A9E887F6-23C9-470E-A331-854A0D1B7DA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19199" y="2982786"/>
            <a:ext cx="3454393" cy="2590795"/>
          </a:xfrm>
          <a:prstGeom prst="rect">
            <a:avLst/>
          </a:prstGeom>
        </p:spPr>
      </p:pic>
      <p:sp>
        <p:nvSpPr>
          <p:cNvPr id="8" name="Rectangle 7">
            <a:extLst>
              <a:ext uri="{FF2B5EF4-FFF2-40B4-BE49-F238E27FC236}">
                <a16:creationId xmlns:a16="http://schemas.microsoft.com/office/drawing/2014/main" id="{48DA82BD-8EA7-4170-A5DC-077CFA85D8E4}"/>
              </a:ext>
            </a:extLst>
          </p:cNvPr>
          <p:cNvSpPr/>
          <p:nvPr/>
        </p:nvSpPr>
        <p:spPr>
          <a:xfrm>
            <a:off x="1175892" y="5600700"/>
            <a:ext cx="3243708" cy="923330"/>
          </a:xfrm>
          <a:prstGeom prst="rect">
            <a:avLst/>
          </a:prstGeom>
          <a:noFill/>
        </p:spPr>
        <p:txBody>
          <a:bodyPr wrap="none" lIns="91440" tIns="45720" rIns="91440" bIns="45720">
            <a:spAutoFit/>
            <a:scene3d>
              <a:camera prst="orthographicFront"/>
              <a:lightRig rig="threePt" dir="t"/>
            </a:scene3d>
            <a:sp3d extrusionH="57150">
              <a:bevelT w="38100" h="38100"/>
            </a:sp3d>
          </a:bodyPr>
          <a:lstStyle/>
          <a:p>
            <a:pPr algn="ctr"/>
            <a:r>
              <a:rPr lang="en-US" sz="5400" b="0" cap="none" spc="0" dirty="0" err="1">
                <a:ln w="0"/>
                <a:gradFill>
                  <a:gsLst>
                    <a:gs pos="0">
                      <a:schemeClr val="accent5">
                        <a:lumMod val="50000"/>
                      </a:schemeClr>
                    </a:gs>
                    <a:gs pos="50000">
                      <a:schemeClr val="accent5"/>
                    </a:gs>
                    <a:gs pos="100000">
                      <a:schemeClr val="accent5">
                        <a:lumMod val="60000"/>
                        <a:lumOff val="40000"/>
                      </a:schemeClr>
                    </a:gs>
                  </a:gsLst>
                  <a:lin ang="5400000"/>
                </a:gradFill>
                <a:effectLst>
                  <a:glow rad="228600">
                    <a:schemeClr val="accent4">
                      <a:satMod val="175000"/>
                      <a:alpha val="40000"/>
                    </a:schemeClr>
                  </a:glow>
                  <a:reflection blurRad="6350" stA="53000" endA="300" endPos="35500" dir="5400000" sy="-90000" algn="bl" rotWithShape="0"/>
                </a:effectLst>
              </a:rPr>
              <a:t>KeyWords</a:t>
            </a:r>
            <a:endPar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glow rad="228600">
                  <a:schemeClr val="accent4">
                    <a:satMod val="175000"/>
                    <a:alpha val="40000"/>
                  </a:schemeClr>
                </a:glow>
                <a:reflection blurRad="6350" stA="53000" endA="300" endPos="35500" dir="5400000" sy="-90000" algn="bl" rotWithShape="0"/>
              </a:effectLst>
            </a:endParaRPr>
          </a:p>
        </p:txBody>
      </p:sp>
      <p:cxnSp>
        <p:nvCxnSpPr>
          <p:cNvPr id="11" name="Straight Arrow Connector 10">
            <a:extLst>
              <a:ext uri="{FF2B5EF4-FFF2-40B4-BE49-F238E27FC236}">
                <a16:creationId xmlns:a16="http://schemas.microsoft.com/office/drawing/2014/main" id="{93CC0C21-1898-45D1-946C-5C7C8BED18B1}"/>
              </a:ext>
            </a:extLst>
          </p:cNvPr>
          <p:cNvCxnSpPr/>
          <p:nvPr/>
        </p:nvCxnSpPr>
        <p:spPr>
          <a:xfrm flipV="1">
            <a:off x="4876800" y="3455194"/>
            <a:ext cx="1447800" cy="76200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17FE9E5B-EE5A-4D22-8942-1BC9B4EFFB97}"/>
              </a:ext>
            </a:extLst>
          </p:cNvPr>
          <p:cNvCxnSpPr/>
          <p:nvPr/>
        </p:nvCxnSpPr>
        <p:spPr>
          <a:xfrm>
            <a:off x="4876800" y="4445794"/>
            <a:ext cx="1447800"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C627458D-6DA1-4EA9-96F7-BADC6406DB15}"/>
              </a:ext>
            </a:extLst>
          </p:cNvPr>
          <p:cNvCxnSpPr/>
          <p:nvPr/>
        </p:nvCxnSpPr>
        <p:spPr>
          <a:xfrm>
            <a:off x="4876800" y="4674394"/>
            <a:ext cx="1295400" cy="76200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7A7A9068-AFFF-4D6E-9ADF-A8FD624E7413}"/>
              </a:ext>
            </a:extLst>
          </p:cNvPr>
          <p:cNvSpPr txBox="1"/>
          <p:nvPr/>
        </p:nvSpPr>
        <p:spPr>
          <a:xfrm>
            <a:off x="6553200" y="2997994"/>
            <a:ext cx="1828800" cy="615553"/>
          </a:xfrm>
          <a:prstGeom prst="rect">
            <a:avLst/>
          </a:prstGeom>
          <a:noFill/>
        </p:spPr>
        <p:txBody>
          <a:bodyPr wrap="square" lIns="0" tIns="0" rIns="0" bIns="0" rtlCol="0">
            <a:spAutoFit/>
          </a:bodyPr>
          <a:lstStyle/>
          <a:p>
            <a:pPr algn="l"/>
            <a:r>
              <a:rPr lang="es-ES" sz="4000" b="1" dirty="0" err="1">
                <a:solidFill>
                  <a:srgbClr val="00B050"/>
                </a:solidFill>
                <a:latin typeface="Quicksand"/>
              </a:rPr>
              <a:t>Now</a:t>
            </a:r>
            <a:endParaRPr lang="es-ES" sz="4000" b="1" dirty="0">
              <a:solidFill>
                <a:srgbClr val="00B050"/>
              </a:solidFill>
              <a:latin typeface="Quicksand"/>
            </a:endParaRPr>
          </a:p>
        </p:txBody>
      </p:sp>
      <p:sp>
        <p:nvSpPr>
          <p:cNvPr id="17" name="TextBox 16">
            <a:extLst>
              <a:ext uri="{FF2B5EF4-FFF2-40B4-BE49-F238E27FC236}">
                <a16:creationId xmlns:a16="http://schemas.microsoft.com/office/drawing/2014/main" id="{E3F275BD-7363-4946-A276-CB965311F4CC}"/>
              </a:ext>
            </a:extLst>
          </p:cNvPr>
          <p:cNvSpPr txBox="1"/>
          <p:nvPr/>
        </p:nvSpPr>
        <p:spPr>
          <a:xfrm>
            <a:off x="6553200" y="4058841"/>
            <a:ext cx="1828800" cy="615553"/>
          </a:xfrm>
          <a:prstGeom prst="rect">
            <a:avLst/>
          </a:prstGeom>
          <a:noFill/>
        </p:spPr>
        <p:txBody>
          <a:bodyPr wrap="square" lIns="0" tIns="0" rIns="0" bIns="0" rtlCol="0">
            <a:spAutoFit/>
          </a:bodyPr>
          <a:lstStyle/>
          <a:p>
            <a:pPr algn="l"/>
            <a:r>
              <a:rPr lang="es-ES" sz="4000" b="1" dirty="0">
                <a:solidFill>
                  <a:srgbClr val="00B050"/>
                </a:solidFill>
                <a:latin typeface="Quicksand"/>
              </a:rPr>
              <a:t>Change</a:t>
            </a:r>
          </a:p>
        </p:txBody>
      </p:sp>
      <p:sp>
        <p:nvSpPr>
          <p:cNvPr id="18" name="TextBox 17">
            <a:extLst>
              <a:ext uri="{FF2B5EF4-FFF2-40B4-BE49-F238E27FC236}">
                <a16:creationId xmlns:a16="http://schemas.microsoft.com/office/drawing/2014/main" id="{FF5A2287-2934-497E-8F3C-ADDB24A9F965}"/>
              </a:ext>
            </a:extLst>
          </p:cNvPr>
          <p:cNvSpPr txBox="1"/>
          <p:nvPr/>
        </p:nvSpPr>
        <p:spPr>
          <a:xfrm>
            <a:off x="6553200" y="5106114"/>
            <a:ext cx="1828800" cy="615553"/>
          </a:xfrm>
          <a:prstGeom prst="rect">
            <a:avLst/>
          </a:prstGeom>
          <a:noFill/>
        </p:spPr>
        <p:txBody>
          <a:bodyPr wrap="square" lIns="0" tIns="0" rIns="0" bIns="0" rtlCol="0">
            <a:spAutoFit/>
          </a:bodyPr>
          <a:lstStyle/>
          <a:p>
            <a:pPr algn="l"/>
            <a:r>
              <a:rPr lang="es-ES" sz="4000" b="1" dirty="0" err="1">
                <a:solidFill>
                  <a:srgbClr val="00B050"/>
                </a:solidFill>
                <a:latin typeface="Quicksand"/>
              </a:rPr>
              <a:t>Filter</a:t>
            </a:r>
            <a:endParaRPr lang="es-ES" sz="4000" b="1" dirty="0">
              <a:solidFill>
                <a:srgbClr val="00B050"/>
              </a:solidFill>
              <a:latin typeface="Quicksand"/>
            </a:endParaRPr>
          </a:p>
        </p:txBody>
      </p:sp>
      <p:sp>
        <p:nvSpPr>
          <p:cNvPr id="19" name="TextBox 18">
            <a:extLst>
              <a:ext uri="{FF2B5EF4-FFF2-40B4-BE49-F238E27FC236}">
                <a16:creationId xmlns:a16="http://schemas.microsoft.com/office/drawing/2014/main" id="{77C63CA3-65DE-4D4F-AAE3-DC76C8BEA1F2}"/>
              </a:ext>
            </a:extLst>
          </p:cNvPr>
          <p:cNvSpPr txBox="1"/>
          <p:nvPr/>
        </p:nvSpPr>
        <p:spPr>
          <a:xfrm>
            <a:off x="6553200" y="5664994"/>
            <a:ext cx="1828800" cy="1231106"/>
          </a:xfrm>
          <a:prstGeom prst="rect">
            <a:avLst/>
          </a:prstGeom>
          <a:noFill/>
        </p:spPr>
        <p:txBody>
          <a:bodyPr wrap="square" lIns="0" tIns="0" rIns="0" bIns="0" rtlCol="0">
            <a:spAutoFit/>
          </a:bodyPr>
          <a:lstStyle/>
          <a:p>
            <a:pPr algn="l"/>
            <a:r>
              <a:rPr lang="es-ES" sz="8000" b="1" dirty="0">
                <a:solidFill>
                  <a:srgbClr val="00B050"/>
                </a:solidFill>
                <a:latin typeface="Quicksand"/>
              </a:rPr>
              <a:t>…</a:t>
            </a:r>
          </a:p>
        </p:txBody>
      </p:sp>
      <p:sp>
        <p:nvSpPr>
          <p:cNvPr id="22" name="Arrow: Right 21">
            <a:extLst>
              <a:ext uri="{FF2B5EF4-FFF2-40B4-BE49-F238E27FC236}">
                <a16:creationId xmlns:a16="http://schemas.microsoft.com/office/drawing/2014/main" id="{74F97508-E51C-4C7D-9621-E187ACC3A8F8}"/>
              </a:ext>
            </a:extLst>
          </p:cNvPr>
          <p:cNvSpPr/>
          <p:nvPr/>
        </p:nvSpPr>
        <p:spPr bwMode="auto">
          <a:xfrm>
            <a:off x="8686800" y="3771900"/>
            <a:ext cx="2590800" cy="1219200"/>
          </a:xfrm>
          <a:prstGeom prst="rightArrow">
            <a:avLst/>
          </a:prstGeom>
          <a:solidFill>
            <a:schemeClr val="accent4">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b="1" dirty="0" err="1">
              <a:ln w="22225">
                <a:solidFill>
                  <a:schemeClr val="accent2"/>
                </a:solidFill>
                <a:prstDash val="solid"/>
              </a:ln>
              <a:solidFill>
                <a:schemeClr val="accent2">
                  <a:lumMod val="40000"/>
                  <a:lumOff val="60000"/>
                </a:schemeClr>
              </a:solidFill>
              <a:ea typeface="Segoe UI" pitchFamily="34" charset="0"/>
              <a:cs typeface="Segoe UI" pitchFamily="34" charset="0"/>
            </a:endParaRPr>
          </a:p>
        </p:txBody>
      </p:sp>
      <p:sp>
        <p:nvSpPr>
          <p:cNvPr id="25" name="Cloud 24">
            <a:extLst>
              <a:ext uri="{FF2B5EF4-FFF2-40B4-BE49-F238E27FC236}">
                <a16:creationId xmlns:a16="http://schemas.microsoft.com/office/drawing/2014/main" id="{87958C36-5439-4C1A-B77F-E085DBF9141F}"/>
              </a:ext>
            </a:extLst>
          </p:cNvPr>
          <p:cNvSpPr/>
          <p:nvPr/>
        </p:nvSpPr>
        <p:spPr bwMode="auto">
          <a:xfrm>
            <a:off x="11506200" y="2400300"/>
            <a:ext cx="5903975" cy="4123730"/>
          </a:xfrm>
          <a:prstGeom prst="cloud">
            <a:avLst/>
          </a:prstGeom>
          <a:gradFill flip="none" rotWithShape="1">
            <a:gsLst>
              <a:gs pos="0">
                <a:schemeClr val="accent1">
                  <a:lumMod val="40000"/>
                  <a:lumOff val="60000"/>
                  <a:tint val="66000"/>
                  <a:satMod val="160000"/>
                </a:schemeClr>
              </a:gs>
              <a:gs pos="50000">
                <a:schemeClr val="accent1">
                  <a:lumMod val="40000"/>
                  <a:lumOff val="60000"/>
                  <a:tint val="44500"/>
                  <a:satMod val="160000"/>
                </a:schemeClr>
              </a:gs>
              <a:gs pos="100000">
                <a:schemeClr val="accent1">
                  <a:lumMod val="40000"/>
                  <a:lumOff val="60000"/>
                  <a:tint val="23500"/>
                  <a:satMod val="160000"/>
                </a:schemeClr>
              </a:gs>
            </a:gsLst>
            <a:path path="circle">
              <a:fillToRect l="50000" t="50000" r="50000" b="50000"/>
            </a:path>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4000" dirty="0">
              <a:solidFill>
                <a:srgbClr val="FF0000"/>
              </a:solidFill>
              <a:latin typeface="Quicksand"/>
              <a:ea typeface="Segoe UI" pitchFamily="34" charset="0"/>
              <a:cs typeface="Segoe UI" pitchFamily="34" charset="0"/>
            </a:endParaRPr>
          </a:p>
        </p:txBody>
      </p:sp>
      <p:sp>
        <p:nvSpPr>
          <p:cNvPr id="26" name="TextBox 25">
            <a:extLst>
              <a:ext uri="{FF2B5EF4-FFF2-40B4-BE49-F238E27FC236}">
                <a16:creationId xmlns:a16="http://schemas.microsoft.com/office/drawing/2014/main" id="{4213E33C-D596-4E44-8D0C-578C057A3DCE}"/>
              </a:ext>
            </a:extLst>
          </p:cNvPr>
          <p:cNvSpPr txBox="1"/>
          <p:nvPr/>
        </p:nvSpPr>
        <p:spPr>
          <a:xfrm>
            <a:off x="12420600" y="3455194"/>
            <a:ext cx="4191000" cy="1107996"/>
          </a:xfrm>
          <a:prstGeom prst="rect">
            <a:avLst/>
          </a:prstGeom>
          <a:noFill/>
        </p:spPr>
        <p:txBody>
          <a:bodyPr wrap="square" lIns="0" tIns="0" rIns="0" bIns="0" rtlCol="0">
            <a:spAutoFit/>
          </a:bodyPr>
          <a:lstStyle/>
          <a:p>
            <a:pPr algn="l"/>
            <a:endParaRPr lang="es-ES" sz="2000" dirty="0">
              <a:gradFill>
                <a:gsLst>
                  <a:gs pos="2917">
                    <a:schemeClr val="tx1"/>
                  </a:gs>
                  <a:gs pos="30000">
                    <a:schemeClr val="tx1"/>
                  </a:gs>
                </a:gsLst>
                <a:lin ang="5400000" scaled="0"/>
              </a:gradFill>
            </a:endParaRPr>
          </a:p>
          <a:p>
            <a:pPr algn="l"/>
            <a:endParaRPr lang="es-ES" sz="2000" dirty="0">
              <a:gradFill>
                <a:gsLst>
                  <a:gs pos="2917">
                    <a:schemeClr val="tx1"/>
                  </a:gs>
                  <a:gs pos="30000">
                    <a:schemeClr val="tx1"/>
                  </a:gs>
                </a:gsLst>
                <a:lin ang="5400000" scaled="0"/>
              </a:gradFill>
            </a:endParaRPr>
          </a:p>
          <a:p>
            <a:pPr algn="l"/>
            <a:r>
              <a:rPr lang="es-ES" sz="3200" b="1" dirty="0" err="1">
                <a:gradFill>
                  <a:gsLst>
                    <a:gs pos="2917">
                      <a:schemeClr val="tx1"/>
                    </a:gs>
                    <a:gs pos="30000">
                      <a:schemeClr val="tx1"/>
                    </a:gs>
                  </a:gsLst>
                  <a:lin ang="5400000" scaled="0"/>
                </a:gradFill>
                <a:latin typeface="Quicksand"/>
              </a:rPr>
              <a:t>Request</a:t>
            </a:r>
            <a:r>
              <a:rPr lang="es-ES" sz="3200" b="1" dirty="0">
                <a:gradFill>
                  <a:gsLst>
                    <a:gs pos="2917">
                      <a:schemeClr val="tx1"/>
                    </a:gs>
                    <a:gs pos="30000">
                      <a:schemeClr val="tx1"/>
                    </a:gs>
                  </a:gsLst>
                  <a:lin ang="5400000" scaled="0"/>
                </a:gradFill>
                <a:latin typeface="Quicksand"/>
              </a:rPr>
              <a:t> </a:t>
            </a:r>
            <a:r>
              <a:rPr lang="es-ES" sz="3200" b="1" dirty="0" err="1">
                <a:gradFill>
                  <a:gsLst>
                    <a:gs pos="2917">
                      <a:schemeClr val="tx1"/>
                    </a:gs>
                    <a:gs pos="30000">
                      <a:schemeClr val="tx1"/>
                    </a:gs>
                  </a:gsLst>
                  <a:lin ang="5400000" scaled="0"/>
                </a:gradFill>
                <a:latin typeface="Quicksand"/>
              </a:rPr>
              <a:t>with</a:t>
            </a:r>
            <a:r>
              <a:rPr lang="es-ES" sz="3200" b="1" dirty="0">
                <a:gradFill>
                  <a:gsLst>
                    <a:gs pos="2917">
                      <a:schemeClr val="tx1"/>
                    </a:gs>
                    <a:gs pos="30000">
                      <a:schemeClr val="tx1"/>
                    </a:gs>
                  </a:gsLst>
                  <a:lin ang="5400000" scaled="0"/>
                </a:gradFill>
                <a:latin typeface="Quicksand"/>
              </a:rPr>
              <a:t> </a:t>
            </a:r>
            <a:r>
              <a:rPr lang="es-ES" sz="3200" b="1" dirty="0" err="1">
                <a:gradFill>
                  <a:gsLst>
                    <a:gs pos="2917">
                      <a:schemeClr val="tx1"/>
                    </a:gs>
                    <a:gs pos="30000">
                      <a:schemeClr val="tx1"/>
                    </a:gs>
                  </a:gsLst>
                  <a:lin ang="5400000" scaled="0"/>
                </a:gradFill>
                <a:latin typeface="Quicksand"/>
              </a:rPr>
              <a:t>defining</a:t>
            </a:r>
            <a:endParaRPr lang="es-ES" sz="3200" b="1" dirty="0">
              <a:gradFill>
                <a:gsLst>
                  <a:gs pos="2917">
                    <a:schemeClr val="tx1"/>
                  </a:gs>
                  <a:gs pos="30000">
                    <a:schemeClr val="tx1"/>
                  </a:gs>
                </a:gsLst>
                <a:lin ang="5400000" scaled="0"/>
              </a:gradFill>
              <a:latin typeface="Quicksand"/>
            </a:endParaRPr>
          </a:p>
        </p:txBody>
      </p:sp>
    </p:spTree>
    <p:extLst>
      <p:ext uri="{BB962C8B-B14F-4D97-AF65-F5344CB8AC3E}">
        <p14:creationId xmlns:p14="http://schemas.microsoft.com/office/powerpoint/2010/main" val="2505791533"/>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 dirty="0" err="1"/>
              <a:t>Example</a:t>
            </a:r>
            <a:r>
              <a:rPr lang="es-ES" dirty="0"/>
              <a:t> </a:t>
            </a:r>
            <a:r>
              <a:rPr lang="es-ES" dirty="0" err="1"/>
              <a:t>Refining</a:t>
            </a:r>
            <a:r>
              <a:rPr lang="es-ES" dirty="0"/>
              <a:t> </a:t>
            </a:r>
            <a:r>
              <a:rPr lang="es-ES" dirty="0" err="1"/>
              <a:t>Queries</a:t>
            </a:r>
            <a:endParaRPr lang="es-ES" dirty="0"/>
          </a:p>
        </p:txBody>
      </p:sp>
      <p:pic>
        <p:nvPicPr>
          <p:cNvPr id="4" name="Picture 3" descr="A close up of a logo&#10;&#10;Description automatically generated">
            <a:extLst>
              <a:ext uri="{FF2B5EF4-FFF2-40B4-BE49-F238E27FC236}">
                <a16:creationId xmlns:a16="http://schemas.microsoft.com/office/drawing/2014/main" id="{6D0C9E70-737F-4683-B71A-E3401736B2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4324349"/>
            <a:ext cx="1752600" cy="2019301"/>
          </a:xfrm>
          <a:prstGeom prst="rect">
            <a:avLst/>
          </a:prstGeom>
        </p:spPr>
      </p:pic>
      <p:sp>
        <p:nvSpPr>
          <p:cNvPr id="7" name="Rectangle 6">
            <a:extLst>
              <a:ext uri="{FF2B5EF4-FFF2-40B4-BE49-F238E27FC236}">
                <a16:creationId xmlns:a16="http://schemas.microsoft.com/office/drawing/2014/main" id="{05D2B38A-7AF8-46FB-A25B-E7523E0489E6}"/>
              </a:ext>
            </a:extLst>
          </p:cNvPr>
          <p:cNvSpPr/>
          <p:nvPr/>
        </p:nvSpPr>
        <p:spPr>
          <a:xfrm>
            <a:off x="955352" y="6382601"/>
            <a:ext cx="3440365" cy="923073"/>
          </a:xfrm>
          <a:prstGeom prst="rect">
            <a:avLst/>
          </a:prstGeom>
          <a:noFill/>
        </p:spPr>
        <p:txBody>
          <a:bodyPr wrap="none" lIns="91440" tIns="45720" rIns="91440" bIns="45720">
            <a:spAutoFit/>
          </a:bodyPr>
          <a:lstStyle/>
          <a:p>
            <a:r>
              <a:rPr lang="es-ES" dirty="0">
                <a:effectLst>
                  <a:outerShdw blurRad="50800" dist="38100" dir="5400000" algn="t" rotWithShape="0">
                    <a:prstClr val="black">
                      <a:alpha val="40000"/>
                    </a:prstClr>
                  </a:outerShdw>
                </a:effectLst>
              </a:rPr>
              <a:t>Show me </a:t>
            </a:r>
            <a:r>
              <a:rPr lang="es-ES" dirty="0" err="1">
                <a:effectLst>
                  <a:outerShdw blurRad="50800" dist="38100" dir="5400000" algn="t" rotWithShape="0">
                    <a:prstClr val="black">
                      <a:alpha val="40000"/>
                    </a:prstClr>
                  </a:outerShdw>
                </a:effectLst>
              </a:rPr>
              <a:t>production</a:t>
            </a:r>
            <a:r>
              <a:rPr lang="es-ES" dirty="0">
                <a:effectLst>
                  <a:outerShdw blurRad="50800" dist="38100" dir="5400000" algn="t" rotWithShape="0">
                    <a:prstClr val="black">
                      <a:alpha val="40000"/>
                    </a:prstClr>
                  </a:outerShdw>
                </a:effectLst>
              </a:rPr>
              <a:t> </a:t>
            </a:r>
          </a:p>
          <a:p>
            <a:r>
              <a:rPr lang="es-ES" dirty="0" err="1">
                <a:effectLst>
                  <a:outerShdw blurRad="50800" dist="38100" dir="5400000" algn="t" rotWithShape="0">
                    <a:prstClr val="black">
                      <a:alpha val="40000"/>
                    </a:prstClr>
                  </a:outerShdw>
                </a:effectLst>
              </a:rPr>
              <a:t>by</a:t>
            </a:r>
            <a:r>
              <a:rPr lang="es-ES" dirty="0">
                <a:effectLst>
                  <a:outerShdw blurRad="50800" dist="38100" dir="5400000" algn="t" rotWithShape="0">
                    <a:prstClr val="black">
                      <a:alpha val="40000"/>
                    </a:prstClr>
                  </a:outerShdw>
                </a:effectLst>
              </a:rPr>
              <a:t> country as </a:t>
            </a:r>
            <a:r>
              <a:rPr lang="es-ES" dirty="0" err="1">
                <a:effectLst>
                  <a:outerShdw blurRad="50800" dist="38100" dir="5400000" algn="t" rotWithShape="0">
                    <a:prstClr val="black">
                      <a:alpha val="40000"/>
                    </a:prstClr>
                  </a:outerShdw>
                </a:effectLst>
              </a:rPr>
              <a:t>map</a:t>
            </a:r>
            <a:endParaRPr lang="en-US" sz="5400" b="0" cap="none" spc="0" dirty="0">
              <a:ln w="0"/>
              <a:solidFill>
                <a:schemeClr val="tx1"/>
              </a:solidFill>
              <a:effectLst>
                <a:outerShdw blurRad="50800" dist="38100" dir="5400000" algn="t" rotWithShape="0">
                  <a:prstClr val="black">
                    <a:alpha val="40000"/>
                  </a:prstClr>
                </a:outerShdw>
              </a:effectLst>
            </a:endParaRPr>
          </a:p>
        </p:txBody>
      </p:sp>
    </p:spTree>
    <p:extLst>
      <p:ext uri="{BB962C8B-B14F-4D97-AF65-F5344CB8AC3E}">
        <p14:creationId xmlns:p14="http://schemas.microsoft.com/office/powerpoint/2010/main" val="2154101872"/>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 dirty="0" err="1"/>
              <a:t>Example</a:t>
            </a:r>
            <a:r>
              <a:rPr lang="es-ES" dirty="0"/>
              <a:t> </a:t>
            </a:r>
            <a:r>
              <a:rPr lang="es-ES" dirty="0" err="1"/>
              <a:t>Refining</a:t>
            </a:r>
            <a:r>
              <a:rPr lang="es-ES" dirty="0"/>
              <a:t> </a:t>
            </a:r>
            <a:r>
              <a:rPr lang="es-ES" dirty="0" err="1"/>
              <a:t>Queries</a:t>
            </a:r>
            <a:endParaRPr lang="es-ES" dirty="0"/>
          </a:p>
        </p:txBody>
      </p:sp>
      <p:pic>
        <p:nvPicPr>
          <p:cNvPr id="6" name="Picture 5" descr="A close up of a logo&#10;&#10;Description automatically generated">
            <a:extLst>
              <a:ext uri="{FF2B5EF4-FFF2-40B4-BE49-F238E27FC236}">
                <a16:creationId xmlns:a16="http://schemas.microsoft.com/office/drawing/2014/main" id="{1F05CB62-AB8F-4B65-89D4-85358B7F16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4324349"/>
            <a:ext cx="1752600" cy="2019301"/>
          </a:xfrm>
          <a:prstGeom prst="rect">
            <a:avLst/>
          </a:prstGeom>
        </p:spPr>
      </p:pic>
      <p:sp>
        <p:nvSpPr>
          <p:cNvPr id="8" name="Rectangle 7">
            <a:extLst>
              <a:ext uri="{FF2B5EF4-FFF2-40B4-BE49-F238E27FC236}">
                <a16:creationId xmlns:a16="http://schemas.microsoft.com/office/drawing/2014/main" id="{508D7160-9CB0-4F31-87F4-EA1799530177}"/>
              </a:ext>
            </a:extLst>
          </p:cNvPr>
          <p:cNvSpPr/>
          <p:nvPr/>
        </p:nvSpPr>
        <p:spPr>
          <a:xfrm>
            <a:off x="955352" y="6382601"/>
            <a:ext cx="3440365" cy="923073"/>
          </a:xfrm>
          <a:prstGeom prst="rect">
            <a:avLst/>
          </a:prstGeom>
          <a:noFill/>
        </p:spPr>
        <p:txBody>
          <a:bodyPr wrap="none" lIns="91440" tIns="45720" rIns="91440" bIns="45720">
            <a:spAutoFit/>
          </a:bodyPr>
          <a:lstStyle/>
          <a:p>
            <a:r>
              <a:rPr lang="es-ES" dirty="0">
                <a:effectLst>
                  <a:outerShdw blurRad="50800" dist="38100" dir="5400000" algn="t" rotWithShape="0">
                    <a:prstClr val="black">
                      <a:alpha val="40000"/>
                    </a:prstClr>
                  </a:outerShdw>
                </a:effectLst>
              </a:rPr>
              <a:t>Show me </a:t>
            </a:r>
            <a:r>
              <a:rPr lang="es-ES" dirty="0" err="1">
                <a:effectLst>
                  <a:outerShdw blurRad="50800" dist="38100" dir="5400000" algn="t" rotWithShape="0">
                    <a:prstClr val="black">
                      <a:alpha val="40000"/>
                    </a:prstClr>
                  </a:outerShdw>
                </a:effectLst>
              </a:rPr>
              <a:t>production</a:t>
            </a:r>
            <a:r>
              <a:rPr lang="es-ES" dirty="0">
                <a:effectLst>
                  <a:outerShdw blurRad="50800" dist="38100" dir="5400000" algn="t" rotWithShape="0">
                    <a:prstClr val="black">
                      <a:alpha val="40000"/>
                    </a:prstClr>
                  </a:outerShdw>
                </a:effectLst>
              </a:rPr>
              <a:t> </a:t>
            </a:r>
          </a:p>
          <a:p>
            <a:r>
              <a:rPr lang="es-ES" dirty="0" err="1">
                <a:effectLst>
                  <a:outerShdw blurRad="50800" dist="38100" dir="5400000" algn="t" rotWithShape="0">
                    <a:prstClr val="black">
                      <a:alpha val="40000"/>
                    </a:prstClr>
                  </a:outerShdw>
                </a:effectLst>
              </a:rPr>
              <a:t>by</a:t>
            </a:r>
            <a:r>
              <a:rPr lang="es-ES" dirty="0">
                <a:effectLst>
                  <a:outerShdw blurRad="50800" dist="38100" dir="5400000" algn="t" rotWithShape="0">
                    <a:prstClr val="black">
                      <a:alpha val="40000"/>
                    </a:prstClr>
                  </a:outerShdw>
                </a:effectLst>
              </a:rPr>
              <a:t> country as </a:t>
            </a:r>
            <a:r>
              <a:rPr lang="es-ES" dirty="0" err="1">
                <a:effectLst>
                  <a:outerShdw blurRad="50800" dist="38100" dir="5400000" algn="t" rotWithShape="0">
                    <a:prstClr val="black">
                      <a:alpha val="40000"/>
                    </a:prstClr>
                  </a:outerShdw>
                </a:effectLst>
              </a:rPr>
              <a:t>map</a:t>
            </a:r>
            <a:endParaRPr lang="en-US" sz="5400" b="0" cap="none" spc="0" dirty="0">
              <a:ln w="0"/>
              <a:solidFill>
                <a:schemeClr val="tx1"/>
              </a:solidFill>
              <a:effectLst>
                <a:outerShdw blurRad="50800" dist="38100" dir="5400000" algn="t" rotWithShape="0">
                  <a:prstClr val="black">
                    <a:alpha val="40000"/>
                  </a:prstClr>
                </a:outerShdw>
              </a:effectLst>
            </a:endParaRPr>
          </a:p>
        </p:txBody>
      </p:sp>
      <p:sp>
        <p:nvSpPr>
          <p:cNvPr id="9" name="Arrow: Right 8">
            <a:extLst>
              <a:ext uri="{FF2B5EF4-FFF2-40B4-BE49-F238E27FC236}">
                <a16:creationId xmlns:a16="http://schemas.microsoft.com/office/drawing/2014/main" id="{BE8D501E-F1B3-4A0E-87D0-DCD6B7B19B91}"/>
              </a:ext>
            </a:extLst>
          </p:cNvPr>
          <p:cNvSpPr/>
          <p:nvPr/>
        </p:nvSpPr>
        <p:spPr>
          <a:xfrm>
            <a:off x="3124200" y="4978516"/>
            <a:ext cx="1905000" cy="923073"/>
          </a:xfrm>
          <a:prstGeom prst="rightArrow">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s-ES" sz="2800">
              <a:solidFill>
                <a:schemeClr val="tx1"/>
              </a:solidFill>
            </a:endParaRPr>
          </a:p>
        </p:txBody>
      </p:sp>
      <p:pic>
        <p:nvPicPr>
          <p:cNvPr id="10" name="Picture 9" descr="A picture containing ware, gear, sitting, cup&#10;&#10;Description automatically generated">
            <a:extLst>
              <a:ext uri="{FF2B5EF4-FFF2-40B4-BE49-F238E27FC236}">
                <a16:creationId xmlns:a16="http://schemas.microsoft.com/office/drawing/2014/main" id="{C3EAC42C-1ED9-49B8-9820-BD968995BA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9200" y="4712667"/>
            <a:ext cx="2182154" cy="1454769"/>
          </a:xfrm>
          <a:prstGeom prst="rect">
            <a:avLst/>
          </a:prstGeom>
        </p:spPr>
      </p:pic>
      <p:pic>
        <p:nvPicPr>
          <p:cNvPr id="11" name="Picture 10" descr="A picture containing drawing, light&#10;&#10;Description automatically generated">
            <a:extLst>
              <a:ext uri="{FF2B5EF4-FFF2-40B4-BE49-F238E27FC236}">
                <a16:creationId xmlns:a16="http://schemas.microsoft.com/office/drawing/2014/main" id="{341137EB-9129-4778-B277-F04743687B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14800" y="3443236"/>
            <a:ext cx="2057400" cy="1146507"/>
          </a:xfrm>
          <a:prstGeom prst="rect">
            <a:avLst/>
          </a:prstGeom>
        </p:spPr>
      </p:pic>
      <p:sp>
        <p:nvSpPr>
          <p:cNvPr id="12" name="Rectangle 11">
            <a:extLst>
              <a:ext uri="{FF2B5EF4-FFF2-40B4-BE49-F238E27FC236}">
                <a16:creationId xmlns:a16="http://schemas.microsoft.com/office/drawing/2014/main" id="{4ECC0B67-4D69-410B-B064-892F0F40BDC8}"/>
              </a:ext>
            </a:extLst>
          </p:cNvPr>
          <p:cNvSpPr/>
          <p:nvPr/>
        </p:nvSpPr>
        <p:spPr>
          <a:xfrm>
            <a:off x="5212998" y="3771900"/>
            <a:ext cx="1645002" cy="923330"/>
          </a:xfrm>
          <a:prstGeom prst="rect">
            <a:avLst/>
          </a:prstGeom>
          <a:noFill/>
        </p:spPr>
        <p:txBody>
          <a:bodyPr wrap="none" lIns="91440" tIns="45720" rIns="91440" bIns="45720">
            <a:spAutoFit/>
            <a:scene3d>
              <a:camera prst="perspectiveHeroicExtremeLeftFacing"/>
              <a:lightRig rig="threePt" dir="t"/>
            </a:scene3d>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LUIS</a:t>
            </a:r>
          </a:p>
        </p:txBody>
      </p:sp>
      <p:cxnSp>
        <p:nvCxnSpPr>
          <p:cNvPr id="13" name="Straight Arrow Connector 12">
            <a:extLst>
              <a:ext uri="{FF2B5EF4-FFF2-40B4-BE49-F238E27FC236}">
                <a16:creationId xmlns:a16="http://schemas.microsoft.com/office/drawing/2014/main" id="{B8A4BF23-1A13-4690-8847-7C615E9536D9}"/>
              </a:ext>
            </a:extLst>
          </p:cNvPr>
          <p:cNvCxnSpPr>
            <a:cxnSpLocks/>
          </p:cNvCxnSpPr>
          <p:nvPr/>
        </p:nvCxnSpPr>
        <p:spPr>
          <a:xfrm flipV="1">
            <a:off x="6670872" y="3695701"/>
            <a:ext cx="1177728" cy="1016966"/>
          </a:xfrm>
          <a:prstGeom prst="straightConnector1">
            <a:avLst/>
          </a:prstGeom>
          <a:ln w="25400" cap="sq">
            <a:solidFill>
              <a:schemeClr val="accent2"/>
            </a:solidFill>
            <a:bevel/>
            <a:headEnd type="none"/>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F06ED397-441C-4E55-BB1E-A7E4C25581B4}"/>
              </a:ext>
            </a:extLst>
          </p:cNvPr>
          <p:cNvSpPr txBox="1"/>
          <p:nvPr/>
        </p:nvSpPr>
        <p:spPr>
          <a:xfrm>
            <a:off x="7883328" y="3431503"/>
            <a:ext cx="2389848" cy="461665"/>
          </a:xfrm>
          <a:prstGeom prst="rect">
            <a:avLst/>
          </a:prstGeom>
          <a:noFill/>
        </p:spPr>
        <p:txBody>
          <a:bodyPr wrap="square" rtlCol="0">
            <a:spAutoFit/>
          </a:bodyPr>
          <a:lstStyle/>
          <a:p>
            <a:r>
              <a:rPr lang="es-ES" sz="2400" dirty="0" err="1">
                <a:solidFill>
                  <a:schemeClr val="tx2"/>
                </a:solidFill>
                <a:latin typeface="Arial Black" panose="020B0A04020102020204" pitchFamily="34" charset="0"/>
              </a:rPr>
              <a:t>Verb</a:t>
            </a:r>
            <a:r>
              <a:rPr lang="es-ES" sz="2400" dirty="0">
                <a:solidFill>
                  <a:schemeClr val="tx2"/>
                </a:solidFill>
                <a:latin typeface="Arial Black" panose="020B0A04020102020204" pitchFamily="34" charset="0"/>
              </a:rPr>
              <a:t>: </a:t>
            </a:r>
            <a:r>
              <a:rPr lang="es-ES" sz="2400" dirty="0">
                <a:solidFill>
                  <a:srgbClr val="00B050"/>
                </a:solidFill>
                <a:latin typeface="Arial Black" panose="020B0A04020102020204" pitchFamily="34" charset="0"/>
              </a:rPr>
              <a:t>Show</a:t>
            </a:r>
          </a:p>
        </p:txBody>
      </p:sp>
      <p:sp>
        <p:nvSpPr>
          <p:cNvPr id="15" name="TextBox 14">
            <a:extLst>
              <a:ext uri="{FF2B5EF4-FFF2-40B4-BE49-F238E27FC236}">
                <a16:creationId xmlns:a16="http://schemas.microsoft.com/office/drawing/2014/main" id="{B909BBCD-6AC7-4EA7-B3E3-FE641870DCAE}"/>
              </a:ext>
            </a:extLst>
          </p:cNvPr>
          <p:cNvSpPr txBox="1"/>
          <p:nvPr/>
        </p:nvSpPr>
        <p:spPr>
          <a:xfrm>
            <a:off x="7897154" y="4289102"/>
            <a:ext cx="3837646" cy="461665"/>
          </a:xfrm>
          <a:prstGeom prst="rect">
            <a:avLst/>
          </a:prstGeom>
          <a:noFill/>
        </p:spPr>
        <p:txBody>
          <a:bodyPr wrap="square" rtlCol="0">
            <a:spAutoFit/>
          </a:bodyPr>
          <a:lstStyle/>
          <a:p>
            <a:r>
              <a:rPr lang="es-ES" sz="2400" dirty="0" err="1">
                <a:solidFill>
                  <a:schemeClr val="tx2"/>
                </a:solidFill>
                <a:latin typeface="Arial Black" panose="020B0A04020102020204" pitchFamily="34" charset="0"/>
              </a:rPr>
              <a:t>Measure</a:t>
            </a:r>
            <a:r>
              <a:rPr lang="es-ES" sz="2400" dirty="0">
                <a:solidFill>
                  <a:schemeClr val="tx2"/>
                </a:solidFill>
                <a:latin typeface="Arial Black" panose="020B0A04020102020204" pitchFamily="34" charset="0"/>
              </a:rPr>
              <a:t>: </a:t>
            </a:r>
            <a:r>
              <a:rPr lang="es-ES" sz="2400" dirty="0" err="1">
                <a:solidFill>
                  <a:srgbClr val="00B050"/>
                </a:solidFill>
                <a:latin typeface="Arial Black" panose="020B0A04020102020204" pitchFamily="34" charset="0"/>
              </a:rPr>
              <a:t>Production</a:t>
            </a:r>
            <a:endParaRPr lang="es-ES" sz="2400" dirty="0">
              <a:solidFill>
                <a:srgbClr val="00B050"/>
              </a:solidFill>
              <a:latin typeface="Arial Black" panose="020B0A04020102020204" pitchFamily="34" charset="0"/>
            </a:endParaRPr>
          </a:p>
        </p:txBody>
      </p:sp>
      <p:cxnSp>
        <p:nvCxnSpPr>
          <p:cNvPr id="16" name="Straight Arrow Connector 15">
            <a:extLst>
              <a:ext uri="{FF2B5EF4-FFF2-40B4-BE49-F238E27FC236}">
                <a16:creationId xmlns:a16="http://schemas.microsoft.com/office/drawing/2014/main" id="{5FF49633-FCAC-4E1E-998E-F36186E7EB59}"/>
              </a:ext>
            </a:extLst>
          </p:cNvPr>
          <p:cNvCxnSpPr/>
          <p:nvPr/>
        </p:nvCxnSpPr>
        <p:spPr>
          <a:xfrm flipV="1">
            <a:off x="6747072" y="4533900"/>
            <a:ext cx="1177728" cy="388773"/>
          </a:xfrm>
          <a:prstGeom prst="straightConnector1">
            <a:avLst/>
          </a:prstGeom>
          <a:ln w="25400" cap="sq">
            <a:solidFill>
              <a:schemeClr val="accent2"/>
            </a:solidFill>
            <a:bevel/>
            <a:headEnd type="none"/>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EAFAF65F-D219-4CE1-BD9A-9BFAD9A22C3F}"/>
              </a:ext>
            </a:extLst>
          </p:cNvPr>
          <p:cNvSpPr txBox="1"/>
          <p:nvPr/>
        </p:nvSpPr>
        <p:spPr>
          <a:xfrm>
            <a:off x="7834776" y="5074569"/>
            <a:ext cx="3837646" cy="461665"/>
          </a:xfrm>
          <a:prstGeom prst="rect">
            <a:avLst/>
          </a:prstGeom>
          <a:noFill/>
        </p:spPr>
        <p:txBody>
          <a:bodyPr wrap="square" rtlCol="0">
            <a:spAutoFit/>
          </a:bodyPr>
          <a:lstStyle/>
          <a:p>
            <a:r>
              <a:rPr lang="es-ES" sz="2400" dirty="0" err="1">
                <a:solidFill>
                  <a:schemeClr val="tx2"/>
                </a:solidFill>
                <a:latin typeface="Arial Black" panose="020B0A04020102020204" pitchFamily="34" charset="0"/>
              </a:rPr>
              <a:t>Group</a:t>
            </a:r>
            <a:r>
              <a:rPr lang="es-ES" sz="2400" dirty="0">
                <a:solidFill>
                  <a:schemeClr val="tx2"/>
                </a:solidFill>
                <a:latin typeface="Arial Black" panose="020B0A04020102020204" pitchFamily="34" charset="0"/>
              </a:rPr>
              <a:t>: </a:t>
            </a:r>
            <a:r>
              <a:rPr lang="es-ES" sz="2400" dirty="0">
                <a:solidFill>
                  <a:srgbClr val="00B050"/>
                </a:solidFill>
                <a:latin typeface="Arial Black" panose="020B0A04020102020204" pitchFamily="34" charset="0"/>
              </a:rPr>
              <a:t>Country</a:t>
            </a:r>
          </a:p>
        </p:txBody>
      </p:sp>
      <p:cxnSp>
        <p:nvCxnSpPr>
          <p:cNvPr id="18" name="Straight Arrow Connector 17">
            <a:extLst>
              <a:ext uri="{FF2B5EF4-FFF2-40B4-BE49-F238E27FC236}">
                <a16:creationId xmlns:a16="http://schemas.microsoft.com/office/drawing/2014/main" id="{21C30035-8FBE-4B05-8368-A420233150D3}"/>
              </a:ext>
            </a:extLst>
          </p:cNvPr>
          <p:cNvCxnSpPr/>
          <p:nvPr/>
        </p:nvCxnSpPr>
        <p:spPr>
          <a:xfrm>
            <a:off x="6858000" y="5143500"/>
            <a:ext cx="976776" cy="152400"/>
          </a:xfrm>
          <a:prstGeom prst="straightConnector1">
            <a:avLst/>
          </a:prstGeom>
          <a:ln w="25400" cap="sq">
            <a:solidFill>
              <a:schemeClr val="accent2"/>
            </a:solidFill>
            <a:bevel/>
            <a:headEnd type="none"/>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7B0D39B9-23F2-4475-915D-46A4217C13E1}"/>
              </a:ext>
            </a:extLst>
          </p:cNvPr>
          <p:cNvSpPr txBox="1"/>
          <p:nvPr/>
        </p:nvSpPr>
        <p:spPr>
          <a:xfrm>
            <a:off x="7897154" y="5795935"/>
            <a:ext cx="3837646" cy="461665"/>
          </a:xfrm>
          <a:prstGeom prst="rect">
            <a:avLst/>
          </a:prstGeom>
          <a:noFill/>
        </p:spPr>
        <p:txBody>
          <a:bodyPr wrap="square" rtlCol="0">
            <a:spAutoFit/>
          </a:bodyPr>
          <a:lstStyle/>
          <a:p>
            <a:r>
              <a:rPr lang="es-ES" sz="2400" dirty="0">
                <a:solidFill>
                  <a:schemeClr val="tx2"/>
                </a:solidFill>
                <a:latin typeface="Arial Black" panose="020B0A04020102020204" pitchFamily="34" charset="0"/>
              </a:rPr>
              <a:t>Visual: </a:t>
            </a:r>
            <a:r>
              <a:rPr lang="es-ES" sz="2400" dirty="0" err="1">
                <a:solidFill>
                  <a:srgbClr val="00B050"/>
                </a:solidFill>
                <a:latin typeface="Arial Black" panose="020B0A04020102020204" pitchFamily="34" charset="0"/>
              </a:rPr>
              <a:t>Map</a:t>
            </a:r>
            <a:endParaRPr lang="es-ES" sz="2400" dirty="0">
              <a:solidFill>
                <a:srgbClr val="00B050"/>
              </a:solidFill>
              <a:latin typeface="Arial Black" panose="020B0A04020102020204" pitchFamily="34" charset="0"/>
            </a:endParaRPr>
          </a:p>
        </p:txBody>
      </p:sp>
      <p:cxnSp>
        <p:nvCxnSpPr>
          <p:cNvPr id="20" name="Straight Arrow Connector 19">
            <a:extLst>
              <a:ext uri="{FF2B5EF4-FFF2-40B4-BE49-F238E27FC236}">
                <a16:creationId xmlns:a16="http://schemas.microsoft.com/office/drawing/2014/main" id="{29633CD5-DB42-4426-BA1C-7AE3771941A2}"/>
              </a:ext>
            </a:extLst>
          </p:cNvPr>
          <p:cNvCxnSpPr/>
          <p:nvPr/>
        </p:nvCxnSpPr>
        <p:spPr>
          <a:xfrm>
            <a:off x="6858000" y="5391499"/>
            <a:ext cx="838200" cy="635269"/>
          </a:xfrm>
          <a:prstGeom prst="straightConnector1">
            <a:avLst/>
          </a:prstGeom>
          <a:ln w="25400" cap="sq">
            <a:solidFill>
              <a:schemeClr val="accent2"/>
            </a:solidFill>
            <a:beve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321866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p:nvPr>
        </p:nvSpPr>
        <p:spPr/>
        <p:txBody>
          <a:bodyPr/>
          <a:lstStyle/>
          <a:p>
            <a:r>
              <a:rPr lang="es-ES_tradnl" dirty="0" err="1"/>
              <a:t>Why</a:t>
            </a:r>
            <a:r>
              <a:rPr lang="es-ES_tradnl" dirty="0"/>
              <a:t> </a:t>
            </a:r>
            <a:r>
              <a:rPr lang="es-ES_tradnl" dirty="0" err="1"/>
              <a:t>Building</a:t>
            </a:r>
            <a:r>
              <a:rPr lang="es-ES_tradnl" dirty="0"/>
              <a:t> </a:t>
            </a:r>
            <a:r>
              <a:rPr lang="es-ES_tradnl" dirty="0" err="1"/>
              <a:t>an</a:t>
            </a:r>
            <a:r>
              <a:rPr lang="es-ES_tradnl" dirty="0"/>
              <a:t> </a:t>
            </a:r>
            <a:r>
              <a:rPr lang="es-ES_tradnl" dirty="0" err="1"/>
              <a:t>Analytics</a:t>
            </a:r>
            <a:r>
              <a:rPr lang="es-ES_tradnl" dirty="0"/>
              <a:t> </a:t>
            </a:r>
            <a:r>
              <a:rPr lang="es-ES_tradnl" dirty="0" err="1"/>
              <a:t>Assistant</a:t>
            </a:r>
            <a:r>
              <a:rPr lang="es-ES_tradnl" dirty="0"/>
              <a:t> </a:t>
            </a:r>
            <a:r>
              <a:rPr lang="es-ES_tradnl" dirty="0" err="1"/>
              <a:t>driven</a:t>
            </a:r>
            <a:r>
              <a:rPr lang="es-ES_tradnl" dirty="0"/>
              <a:t> </a:t>
            </a:r>
            <a:r>
              <a:rPr lang="es-ES_tradnl" dirty="0" err="1"/>
              <a:t>by</a:t>
            </a:r>
            <a:r>
              <a:rPr lang="es-ES_tradnl" dirty="0"/>
              <a:t> </a:t>
            </a:r>
            <a:r>
              <a:rPr lang="es-ES_tradnl" dirty="0" err="1"/>
              <a:t>Voice</a:t>
            </a:r>
            <a:endParaRPr lang="es-ES" dirty="0"/>
          </a:p>
        </p:txBody>
      </p:sp>
      <p:sp>
        <p:nvSpPr>
          <p:cNvPr id="2" name="Text Placeholder 1"/>
          <p:cNvSpPr>
            <a:spLocks noGrp="1"/>
          </p:cNvSpPr>
          <p:nvPr>
            <p:ph type="body" sz="quarter" idx="10"/>
          </p:nvPr>
        </p:nvSpPr>
        <p:spPr>
          <a:xfrm>
            <a:off x="876300" y="2668978"/>
            <a:ext cx="16527780" cy="1523494"/>
          </a:xfrm>
        </p:spPr>
        <p:txBody>
          <a:bodyPr/>
          <a:lstStyle/>
          <a:p>
            <a:r>
              <a:rPr lang="es-ES_tradnl" dirty="0" err="1"/>
              <a:t>It</a:t>
            </a:r>
            <a:r>
              <a:rPr lang="es-ES_tradnl" dirty="0"/>
              <a:t> </a:t>
            </a:r>
            <a:r>
              <a:rPr lang="es-ES_tradnl" dirty="0" err="1"/>
              <a:t>all</a:t>
            </a:r>
            <a:r>
              <a:rPr lang="es-ES_tradnl" dirty="0"/>
              <a:t> </a:t>
            </a:r>
            <a:r>
              <a:rPr lang="es-ES_tradnl" dirty="0" err="1"/>
              <a:t>started</a:t>
            </a:r>
            <a:r>
              <a:rPr lang="es-ES_tradnl" dirty="0"/>
              <a:t> </a:t>
            </a:r>
            <a:r>
              <a:rPr lang="es-ES_tradnl" dirty="0" err="1"/>
              <a:t>like</a:t>
            </a:r>
            <a:r>
              <a:rPr lang="es-ES_tradnl" dirty="0"/>
              <a:t> </a:t>
            </a:r>
            <a:r>
              <a:rPr lang="es-ES_tradnl" dirty="0" err="1"/>
              <a:t>this</a:t>
            </a:r>
            <a:r>
              <a:rPr lang="es-ES_tradnl" dirty="0"/>
              <a:t>…..</a:t>
            </a:r>
          </a:p>
          <a:p>
            <a:endParaRPr lang="es-ES" dirty="0"/>
          </a:p>
        </p:txBody>
      </p:sp>
      <p:pic>
        <p:nvPicPr>
          <p:cNvPr id="1026" name="Picture 2" descr="https://www.holidify.com/images/cmsuploads/compressed/684133728_2018060100193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37550" y="2247900"/>
            <a:ext cx="9258298" cy="6172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42742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 dirty="0" err="1"/>
              <a:t>Example</a:t>
            </a:r>
            <a:r>
              <a:rPr lang="es-ES" dirty="0"/>
              <a:t> </a:t>
            </a:r>
            <a:r>
              <a:rPr lang="es-ES" dirty="0" err="1"/>
              <a:t>Refining</a:t>
            </a:r>
            <a:r>
              <a:rPr lang="es-ES" dirty="0"/>
              <a:t> </a:t>
            </a:r>
            <a:r>
              <a:rPr lang="es-ES" dirty="0" err="1"/>
              <a:t>Queries</a:t>
            </a:r>
            <a:endParaRPr lang="es-ES" dirty="0"/>
          </a:p>
        </p:txBody>
      </p:sp>
      <p:pic>
        <p:nvPicPr>
          <p:cNvPr id="21" name="Picture 20" descr="A close up of a logo&#10;&#10;Description automatically generated">
            <a:extLst>
              <a:ext uri="{FF2B5EF4-FFF2-40B4-BE49-F238E27FC236}">
                <a16:creationId xmlns:a16="http://schemas.microsoft.com/office/drawing/2014/main" id="{D2AFBB94-87E9-4CE9-B809-D2C71F22AB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4324349"/>
            <a:ext cx="1752600" cy="2019301"/>
          </a:xfrm>
          <a:prstGeom prst="rect">
            <a:avLst/>
          </a:prstGeom>
        </p:spPr>
      </p:pic>
      <p:sp>
        <p:nvSpPr>
          <p:cNvPr id="22" name="Rectangle 21">
            <a:extLst>
              <a:ext uri="{FF2B5EF4-FFF2-40B4-BE49-F238E27FC236}">
                <a16:creationId xmlns:a16="http://schemas.microsoft.com/office/drawing/2014/main" id="{A764698A-6318-4D0D-95B0-7A50BA891208}"/>
              </a:ext>
            </a:extLst>
          </p:cNvPr>
          <p:cNvSpPr/>
          <p:nvPr/>
        </p:nvSpPr>
        <p:spPr>
          <a:xfrm>
            <a:off x="955352" y="6382601"/>
            <a:ext cx="3440365" cy="923073"/>
          </a:xfrm>
          <a:prstGeom prst="rect">
            <a:avLst/>
          </a:prstGeom>
          <a:noFill/>
        </p:spPr>
        <p:txBody>
          <a:bodyPr wrap="none" lIns="91440" tIns="45720" rIns="91440" bIns="45720">
            <a:spAutoFit/>
          </a:bodyPr>
          <a:lstStyle/>
          <a:p>
            <a:r>
              <a:rPr lang="es-ES" dirty="0">
                <a:effectLst>
                  <a:outerShdw blurRad="50800" dist="38100" dir="5400000" algn="t" rotWithShape="0">
                    <a:prstClr val="black">
                      <a:alpha val="40000"/>
                    </a:prstClr>
                  </a:outerShdw>
                </a:effectLst>
              </a:rPr>
              <a:t>Show me </a:t>
            </a:r>
            <a:r>
              <a:rPr lang="es-ES" dirty="0" err="1">
                <a:effectLst>
                  <a:outerShdw blurRad="50800" dist="38100" dir="5400000" algn="t" rotWithShape="0">
                    <a:prstClr val="black">
                      <a:alpha val="40000"/>
                    </a:prstClr>
                  </a:outerShdw>
                </a:effectLst>
              </a:rPr>
              <a:t>production</a:t>
            </a:r>
            <a:r>
              <a:rPr lang="es-ES" dirty="0">
                <a:effectLst>
                  <a:outerShdw blurRad="50800" dist="38100" dir="5400000" algn="t" rotWithShape="0">
                    <a:prstClr val="black">
                      <a:alpha val="40000"/>
                    </a:prstClr>
                  </a:outerShdw>
                </a:effectLst>
              </a:rPr>
              <a:t> </a:t>
            </a:r>
          </a:p>
          <a:p>
            <a:r>
              <a:rPr lang="es-ES" dirty="0" err="1">
                <a:effectLst>
                  <a:outerShdw blurRad="50800" dist="38100" dir="5400000" algn="t" rotWithShape="0">
                    <a:prstClr val="black">
                      <a:alpha val="40000"/>
                    </a:prstClr>
                  </a:outerShdw>
                </a:effectLst>
              </a:rPr>
              <a:t>by</a:t>
            </a:r>
            <a:r>
              <a:rPr lang="es-ES" dirty="0">
                <a:effectLst>
                  <a:outerShdw blurRad="50800" dist="38100" dir="5400000" algn="t" rotWithShape="0">
                    <a:prstClr val="black">
                      <a:alpha val="40000"/>
                    </a:prstClr>
                  </a:outerShdw>
                </a:effectLst>
              </a:rPr>
              <a:t> country as </a:t>
            </a:r>
            <a:r>
              <a:rPr lang="es-ES" dirty="0" err="1">
                <a:effectLst>
                  <a:outerShdw blurRad="50800" dist="38100" dir="5400000" algn="t" rotWithShape="0">
                    <a:prstClr val="black">
                      <a:alpha val="40000"/>
                    </a:prstClr>
                  </a:outerShdw>
                </a:effectLst>
              </a:rPr>
              <a:t>map</a:t>
            </a:r>
            <a:endParaRPr lang="en-US" sz="5400" b="0" cap="none" spc="0" dirty="0">
              <a:ln w="0"/>
              <a:solidFill>
                <a:schemeClr val="tx1"/>
              </a:solidFill>
              <a:effectLst>
                <a:outerShdw blurRad="50800" dist="38100" dir="5400000" algn="t" rotWithShape="0">
                  <a:prstClr val="black">
                    <a:alpha val="40000"/>
                  </a:prstClr>
                </a:outerShdw>
              </a:effectLst>
            </a:endParaRPr>
          </a:p>
        </p:txBody>
      </p:sp>
      <p:sp>
        <p:nvSpPr>
          <p:cNvPr id="23" name="Arrow: Right 22">
            <a:extLst>
              <a:ext uri="{FF2B5EF4-FFF2-40B4-BE49-F238E27FC236}">
                <a16:creationId xmlns:a16="http://schemas.microsoft.com/office/drawing/2014/main" id="{F2FA6D43-C9E9-4D40-A141-2AD7E8983AC0}"/>
              </a:ext>
            </a:extLst>
          </p:cNvPr>
          <p:cNvSpPr/>
          <p:nvPr/>
        </p:nvSpPr>
        <p:spPr>
          <a:xfrm>
            <a:off x="11734800" y="4982427"/>
            <a:ext cx="1905000" cy="923073"/>
          </a:xfrm>
          <a:prstGeom prst="rightArrow">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s-ES" sz="2800">
              <a:solidFill>
                <a:schemeClr val="tx1"/>
              </a:solidFill>
            </a:endParaRPr>
          </a:p>
        </p:txBody>
      </p:sp>
      <p:pic>
        <p:nvPicPr>
          <p:cNvPr id="24" name="Picture 23" descr="A picture containing ware, gear, sitting, cup&#10;&#10;Description automatically generated">
            <a:extLst>
              <a:ext uri="{FF2B5EF4-FFF2-40B4-BE49-F238E27FC236}">
                <a16:creationId xmlns:a16="http://schemas.microsoft.com/office/drawing/2014/main" id="{37492C6B-EB50-43E0-B994-CFB230A420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9200" y="4712667"/>
            <a:ext cx="2182154" cy="1454769"/>
          </a:xfrm>
          <a:prstGeom prst="rect">
            <a:avLst/>
          </a:prstGeom>
        </p:spPr>
      </p:pic>
      <p:pic>
        <p:nvPicPr>
          <p:cNvPr id="25" name="Picture 24" descr="A picture containing drawing, light&#10;&#10;Description automatically generated">
            <a:extLst>
              <a:ext uri="{FF2B5EF4-FFF2-40B4-BE49-F238E27FC236}">
                <a16:creationId xmlns:a16="http://schemas.microsoft.com/office/drawing/2014/main" id="{514D8B27-A788-4B61-8CBE-7EA325C69A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14800" y="3443236"/>
            <a:ext cx="2057400" cy="1146507"/>
          </a:xfrm>
          <a:prstGeom prst="rect">
            <a:avLst/>
          </a:prstGeom>
        </p:spPr>
      </p:pic>
      <p:sp>
        <p:nvSpPr>
          <p:cNvPr id="26" name="Rectangle 25">
            <a:extLst>
              <a:ext uri="{FF2B5EF4-FFF2-40B4-BE49-F238E27FC236}">
                <a16:creationId xmlns:a16="http://schemas.microsoft.com/office/drawing/2014/main" id="{E8906DF9-421A-4607-91DE-A00B02E4E211}"/>
              </a:ext>
            </a:extLst>
          </p:cNvPr>
          <p:cNvSpPr/>
          <p:nvPr/>
        </p:nvSpPr>
        <p:spPr>
          <a:xfrm>
            <a:off x="5212998" y="3771900"/>
            <a:ext cx="1645002" cy="923330"/>
          </a:xfrm>
          <a:prstGeom prst="rect">
            <a:avLst/>
          </a:prstGeom>
          <a:noFill/>
        </p:spPr>
        <p:txBody>
          <a:bodyPr wrap="none" lIns="91440" tIns="45720" rIns="91440" bIns="45720">
            <a:spAutoFit/>
            <a:scene3d>
              <a:camera prst="perspectiveHeroicExtremeLeftFacing"/>
              <a:lightRig rig="threePt" dir="t"/>
            </a:scene3d>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LUIS</a:t>
            </a:r>
          </a:p>
        </p:txBody>
      </p:sp>
      <p:cxnSp>
        <p:nvCxnSpPr>
          <p:cNvPr id="27" name="Straight Arrow Connector 26">
            <a:extLst>
              <a:ext uri="{FF2B5EF4-FFF2-40B4-BE49-F238E27FC236}">
                <a16:creationId xmlns:a16="http://schemas.microsoft.com/office/drawing/2014/main" id="{774B66B3-D776-446F-9E07-751AFC38397D}"/>
              </a:ext>
            </a:extLst>
          </p:cNvPr>
          <p:cNvCxnSpPr>
            <a:cxnSpLocks/>
          </p:cNvCxnSpPr>
          <p:nvPr/>
        </p:nvCxnSpPr>
        <p:spPr>
          <a:xfrm flipV="1">
            <a:off x="6670872" y="3695701"/>
            <a:ext cx="1177728" cy="1016966"/>
          </a:xfrm>
          <a:prstGeom prst="straightConnector1">
            <a:avLst/>
          </a:prstGeom>
          <a:ln w="25400" cap="sq">
            <a:solidFill>
              <a:schemeClr val="accent2"/>
            </a:solidFill>
            <a:bevel/>
            <a:headEnd type="non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019C9D16-FE28-4286-BD68-E4EFBDE93105}"/>
              </a:ext>
            </a:extLst>
          </p:cNvPr>
          <p:cNvSpPr txBox="1"/>
          <p:nvPr/>
        </p:nvSpPr>
        <p:spPr>
          <a:xfrm>
            <a:off x="7883328" y="3431503"/>
            <a:ext cx="2389848" cy="461665"/>
          </a:xfrm>
          <a:prstGeom prst="rect">
            <a:avLst/>
          </a:prstGeom>
          <a:noFill/>
        </p:spPr>
        <p:txBody>
          <a:bodyPr wrap="square" rtlCol="0">
            <a:spAutoFit/>
          </a:bodyPr>
          <a:lstStyle/>
          <a:p>
            <a:r>
              <a:rPr lang="es-ES" sz="2400" dirty="0" err="1">
                <a:solidFill>
                  <a:schemeClr val="tx2"/>
                </a:solidFill>
                <a:latin typeface="Arial Black" panose="020B0A04020102020204" pitchFamily="34" charset="0"/>
              </a:rPr>
              <a:t>Verb</a:t>
            </a:r>
            <a:r>
              <a:rPr lang="es-ES" sz="2400" dirty="0">
                <a:solidFill>
                  <a:schemeClr val="tx2"/>
                </a:solidFill>
                <a:latin typeface="Arial Black" panose="020B0A04020102020204" pitchFamily="34" charset="0"/>
              </a:rPr>
              <a:t>: </a:t>
            </a:r>
            <a:r>
              <a:rPr lang="es-ES" sz="2400" dirty="0">
                <a:solidFill>
                  <a:srgbClr val="00B050"/>
                </a:solidFill>
                <a:latin typeface="Arial Black" panose="020B0A04020102020204" pitchFamily="34" charset="0"/>
              </a:rPr>
              <a:t>Show</a:t>
            </a:r>
          </a:p>
        </p:txBody>
      </p:sp>
      <p:sp>
        <p:nvSpPr>
          <p:cNvPr id="29" name="TextBox 28">
            <a:extLst>
              <a:ext uri="{FF2B5EF4-FFF2-40B4-BE49-F238E27FC236}">
                <a16:creationId xmlns:a16="http://schemas.microsoft.com/office/drawing/2014/main" id="{026B0664-0208-44A3-9F53-9828E886AE78}"/>
              </a:ext>
            </a:extLst>
          </p:cNvPr>
          <p:cNvSpPr txBox="1"/>
          <p:nvPr/>
        </p:nvSpPr>
        <p:spPr>
          <a:xfrm>
            <a:off x="7897154" y="4289102"/>
            <a:ext cx="3837646" cy="461665"/>
          </a:xfrm>
          <a:prstGeom prst="rect">
            <a:avLst/>
          </a:prstGeom>
          <a:noFill/>
        </p:spPr>
        <p:txBody>
          <a:bodyPr wrap="square" rtlCol="0">
            <a:spAutoFit/>
          </a:bodyPr>
          <a:lstStyle/>
          <a:p>
            <a:r>
              <a:rPr lang="es-ES" sz="2400" dirty="0" err="1">
                <a:solidFill>
                  <a:schemeClr val="tx2"/>
                </a:solidFill>
                <a:latin typeface="Arial Black" panose="020B0A04020102020204" pitchFamily="34" charset="0"/>
              </a:rPr>
              <a:t>Measure</a:t>
            </a:r>
            <a:r>
              <a:rPr lang="es-ES" sz="2400" dirty="0">
                <a:solidFill>
                  <a:schemeClr val="tx2"/>
                </a:solidFill>
                <a:latin typeface="Arial Black" panose="020B0A04020102020204" pitchFamily="34" charset="0"/>
              </a:rPr>
              <a:t>: </a:t>
            </a:r>
            <a:r>
              <a:rPr lang="es-ES" sz="2400" dirty="0" err="1">
                <a:solidFill>
                  <a:srgbClr val="00B050"/>
                </a:solidFill>
                <a:latin typeface="Arial Black" panose="020B0A04020102020204" pitchFamily="34" charset="0"/>
              </a:rPr>
              <a:t>Production</a:t>
            </a:r>
            <a:endParaRPr lang="es-ES" sz="2400" dirty="0">
              <a:solidFill>
                <a:srgbClr val="00B050"/>
              </a:solidFill>
              <a:latin typeface="Arial Black" panose="020B0A04020102020204" pitchFamily="34" charset="0"/>
            </a:endParaRPr>
          </a:p>
        </p:txBody>
      </p:sp>
      <p:cxnSp>
        <p:nvCxnSpPr>
          <p:cNvPr id="30" name="Straight Arrow Connector 29">
            <a:extLst>
              <a:ext uri="{FF2B5EF4-FFF2-40B4-BE49-F238E27FC236}">
                <a16:creationId xmlns:a16="http://schemas.microsoft.com/office/drawing/2014/main" id="{8B3FDC64-712F-413B-8FD3-63E71F10D7DB}"/>
              </a:ext>
            </a:extLst>
          </p:cNvPr>
          <p:cNvCxnSpPr/>
          <p:nvPr/>
        </p:nvCxnSpPr>
        <p:spPr>
          <a:xfrm flipV="1">
            <a:off x="6747072" y="4533900"/>
            <a:ext cx="1177728" cy="388773"/>
          </a:xfrm>
          <a:prstGeom prst="straightConnector1">
            <a:avLst/>
          </a:prstGeom>
          <a:ln w="25400" cap="sq">
            <a:solidFill>
              <a:schemeClr val="accent2"/>
            </a:solidFill>
            <a:bevel/>
            <a:headEnd type="none"/>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CB3AF2A6-D3D0-4439-8348-B9C23B03DFFE}"/>
              </a:ext>
            </a:extLst>
          </p:cNvPr>
          <p:cNvSpPr txBox="1"/>
          <p:nvPr/>
        </p:nvSpPr>
        <p:spPr>
          <a:xfrm>
            <a:off x="7834776" y="5074569"/>
            <a:ext cx="3837646" cy="461665"/>
          </a:xfrm>
          <a:prstGeom prst="rect">
            <a:avLst/>
          </a:prstGeom>
          <a:noFill/>
        </p:spPr>
        <p:txBody>
          <a:bodyPr wrap="square" rtlCol="0">
            <a:spAutoFit/>
          </a:bodyPr>
          <a:lstStyle/>
          <a:p>
            <a:r>
              <a:rPr lang="es-ES" sz="2400" dirty="0" err="1">
                <a:solidFill>
                  <a:schemeClr val="tx2"/>
                </a:solidFill>
                <a:latin typeface="Arial Black" panose="020B0A04020102020204" pitchFamily="34" charset="0"/>
              </a:rPr>
              <a:t>Group</a:t>
            </a:r>
            <a:r>
              <a:rPr lang="es-ES" sz="2400" dirty="0">
                <a:solidFill>
                  <a:schemeClr val="tx2"/>
                </a:solidFill>
                <a:latin typeface="Arial Black" panose="020B0A04020102020204" pitchFamily="34" charset="0"/>
              </a:rPr>
              <a:t>: </a:t>
            </a:r>
            <a:r>
              <a:rPr lang="es-ES" sz="2400" dirty="0">
                <a:solidFill>
                  <a:srgbClr val="00B050"/>
                </a:solidFill>
                <a:latin typeface="Arial Black" panose="020B0A04020102020204" pitchFamily="34" charset="0"/>
              </a:rPr>
              <a:t>Country</a:t>
            </a:r>
          </a:p>
        </p:txBody>
      </p:sp>
      <p:cxnSp>
        <p:nvCxnSpPr>
          <p:cNvPr id="32" name="Straight Arrow Connector 31">
            <a:extLst>
              <a:ext uri="{FF2B5EF4-FFF2-40B4-BE49-F238E27FC236}">
                <a16:creationId xmlns:a16="http://schemas.microsoft.com/office/drawing/2014/main" id="{9C5C7FE4-7237-4EE1-975D-43A3C5245E0E}"/>
              </a:ext>
            </a:extLst>
          </p:cNvPr>
          <p:cNvCxnSpPr/>
          <p:nvPr/>
        </p:nvCxnSpPr>
        <p:spPr>
          <a:xfrm>
            <a:off x="6858000" y="5143500"/>
            <a:ext cx="976776" cy="152400"/>
          </a:xfrm>
          <a:prstGeom prst="straightConnector1">
            <a:avLst/>
          </a:prstGeom>
          <a:ln w="25400" cap="sq">
            <a:solidFill>
              <a:schemeClr val="accent2"/>
            </a:solidFill>
            <a:bevel/>
            <a:headEnd type="none"/>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7E6B51CE-DB8A-446E-8C01-F45F4AC65117}"/>
              </a:ext>
            </a:extLst>
          </p:cNvPr>
          <p:cNvSpPr txBox="1"/>
          <p:nvPr/>
        </p:nvSpPr>
        <p:spPr>
          <a:xfrm>
            <a:off x="7897154" y="5795935"/>
            <a:ext cx="3837646" cy="461665"/>
          </a:xfrm>
          <a:prstGeom prst="rect">
            <a:avLst/>
          </a:prstGeom>
          <a:noFill/>
        </p:spPr>
        <p:txBody>
          <a:bodyPr wrap="square" rtlCol="0">
            <a:spAutoFit/>
          </a:bodyPr>
          <a:lstStyle/>
          <a:p>
            <a:r>
              <a:rPr lang="es-ES" sz="2400" dirty="0">
                <a:solidFill>
                  <a:schemeClr val="tx2"/>
                </a:solidFill>
                <a:latin typeface="Arial Black" panose="020B0A04020102020204" pitchFamily="34" charset="0"/>
              </a:rPr>
              <a:t>Visual: </a:t>
            </a:r>
            <a:r>
              <a:rPr lang="es-ES" sz="2400" dirty="0" err="1">
                <a:solidFill>
                  <a:srgbClr val="00B050"/>
                </a:solidFill>
                <a:latin typeface="Arial Black" panose="020B0A04020102020204" pitchFamily="34" charset="0"/>
              </a:rPr>
              <a:t>Map</a:t>
            </a:r>
            <a:endParaRPr lang="es-ES" sz="2400" dirty="0">
              <a:solidFill>
                <a:srgbClr val="00B050"/>
              </a:solidFill>
              <a:latin typeface="Arial Black" panose="020B0A04020102020204" pitchFamily="34" charset="0"/>
            </a:endParaRPr>
          </a:p>
        </p:txBody>
      </p:sp>
      <p:cxnSp>
        <p:nvCxnSpPr>
          <p:cNvPr id="34" name="Straight Arrow Connector 33">
            <a:extLst>
              <a:ext uri="{FF2B5EF4-FFF2-40B4-BE49-F238E27FC236}">
                <a16:creationId xmlns:a16="http://schemas.microsoft.com/office/drawing/2014/main" id="{85CB07B0-2906-43AC-9BA5-7C5A4C3D036A}"/>
              </a:ext>
            </a:extLst>
          </p:cNvPr>
          <p:cNvCxnSpPr/>
          <p:nvPr/>
        </p:nvCxnSpPr>
        <p:spPr>
          <a:xfrm>
            <a:off x="6858000" y="5391499"/>
            <a:ext cx="838200" cy="635269"/>
          </a:xfrm>
          <a:prstGeom prst="straightConnector1">
            <a:avLst/>
          </a:prstGeom>
          <a:ln w="25400" cap="sq">
            <a:solidFill>
              <a:schemeClr val="accent2"/>
            </a:solidFill>
            <a:beve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Arrow: Right 34">
            <a:extLst>
              <a:ext uri="{FF2B5EF4-FFF2-40B4-BE49-F238E27FC236}">
                <a16:creationId xmlns:a16="http://schemas.microsoft.com/office/drawing/2014/main" id="{4533C0FC-F61C-428E-A375-56F52FE8F782}"/>
              </a:ext>
            </a:extLst>
          </p:cNvPr>
          <p:cNvSpPr/>
          <p:nvPr/>
        </p:nvSpPr>
        <p:spPr>
          <a:xfrm>
            <a:off x="4495800" y="6653717"/>
            <a:ext cx="7176622" cy="632313"/>
          </a:xfrm>
          <a:prstGeom prst="rightArrow">
            <a:avLst/>
          </a:prstGeom>
          <a:solidFill>
            <a:srgbClr val="FF9D2F"/>
          </a:solidFill>
          <a:ln w="635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s-ES" sz="2800">
              <a:solidFill>
                <a:schemeClr val="tx1"/>
              </a:solidFill>
            </a:endParaRPr>
          </a:p>
        </p:txBody>
      </p:sp>
      <p:pic>
        <p:nvPicPr>
          <p:cNvPr id="36" name="Picture 35" descr="A picture containing clock, drawing&#10;&#10;Description automatically generated">
            <a:extLst>
              <a:ext uri="{FF2B5EF4-FFF2-40B4-BE49-F238E27FC236}">
                <a16:creationId xmlns:a16="http://schemas.microsoft.com/office/drawing/2014/main" id="{B56F59C2-A13D-4A09-8A09-ED9324846C6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811000" y="6438900"/>
            <a:ext cx="1346045" cy="1376362"/>
          </a:xfrm>
          <a:prstGeom prst="rect">
            <a:avLst/>
          </a:prstGeom>
        </p:spPr>
      </p:pic>
      <p:pic>
        <p:nvPicPr>
          <p:cNvPr id="37" name="Picture 2">
            <a:extLst>
              <a:ext uri="{FF2B5EF4-FFF2-40B4-BE49-F238E27FC236}">
                <a16:creationId xmlns:a16="http://schemas.microsoft.com/office/drawing/2014/main" id="{C22C65C0-F745-4B8E-A693-3CA55FF1F29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602723" y="2989441"/>
            <a:ext cx="4383450" cy="4316233"/>
          </a:xfrm>
          <a:prstGeom prst="rect">
            <a:avLst/>
          </a:prstGeom>
          <a:noFill/>
          <a:extLst>
            <a:ext uri="{909E8E84-426E-40DD-AFC4-6F175D3DCCD1}">
              <a14:hiddenFill xmlns:a14="http://schemas.microsoft.com/office/drawing/2010/main">
                <a:solidFill>
                  <a:srgbClr val="FFFFFF"/>
                </a:solidFill>
              </a14:hiddenFill>
            </a:ext>
          </a:extLst>
        </p:spPr>
      </p:pic>
      <p:sp>
        <p:nvSpPr>
          <p:cNvPr id="38" name="Arrow: Right 37">
            <a:extLst>
              <a:ext uri="{FF2B5EF4-FFF2-40B4-BE49-F238E27FC236}">
                <a16:creationId xmlns:a16="http://schemas.microsoft.com/office/drawing/2014/main" id="{56FD189E-0496-4DF4-A596-C2F285D5A706}"/>
              </a:ext>
            </a:extLst>
          </p:cNvPr>
          <p:cNvSpPr/>
          <p:nvPr/>
        </p:nvSpPr>
        <p:spPr>
          <a:xfrm>
            <a:off x="3124200" y="4978516"/>
            <a:ext cx="1905000" cy="923073"/>
          </a:xfrm>
          <a:prstGeom prst="rightArrow">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s-ES" sz="2800">
              <a:solidFill>
                <a:schemeClr val="tx1"/>
              </a:solidFill>
            </a:endParaRPr>
          </a:p>
        </p:txBody>
      </p:sp>
    </p:spTree>
    <p:extLst>
      <p:ext uri="{BB962C8B-B14F-4D97-AF65-F5344CB8AC3E}">
        <p14:creationId xmlns:p14="http://schemas.microsoft.com/office/powerpoint/2010/main" val="81811314"/>
      </p:ext>
    </p:extLst>
  </p:cSld>
  <p:clrMapOvr>
    <a:masterClrMapping/>
  </p:clrMapOvr>
  <p:transition>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 dirty="0" err="1"/>
              <a:t>Example</a:t>
            </a:r>
            <a:r>
              <a:rPr lang="es-ES" dirty="0"/>
              <a:t> </a:t>
            </a:r>
            <a:r>
              <a:rPr lang="es-ES" dirty="0" err="1"/>
              <a:t>Refining</a:t>
            </a:r>
            <a:r>
              <a:rPr lang="es-ES" dirty="0"/>
              <a:t> </a:t>
            </a:r>
            <a:r>
              <a:rPr lang="es-ES" dirty="0" err="1"/>
              <a:t>Queries</a:t>
            </a:r>
            <a:endParaRPr lang="es-ES" dirty="0"/>
          </a:p>
        </p:txBody>
      </p:sp>
      <p:pic>
        <p:nvPicPr>
          <p:cNvPr id="39" name="Picture 38" descr="A close up of a logo&#10;&#10;Description automatically generated">
            <a:extLst>
              <a:ext uri="{FF2B5EF4-FFF2-40B4-BE49-F238E27FC236}">
                <a16:creationId xmlns:a16="http://schemas.microsoft.com/office/drawing/2014/main" id="{182C7478-2741-4841-9B22-DFE5599579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4324349"/>
            <a:ext cx="1752600" cy="2019301"/>
          </a:xfrm>
          <a:prstGeom prst="rect">
            <a:avLst/>
          </a:prstGeom>
        </p:spPr>
      </p:pic>
      <p:sp>
        <p:nvSpPr>
          <p:cNvPr id="40" name="Rectangle 39">
            <a:extLst>
              <a:ext uri="{FF2B5EF4-FFF2-40B4-BE49-F238E27FC236}">
                <a16:creationId xmlns:a16="http://schemas.microsoft.com/office/drawing/2014/main" id="{F4FE539C-2FD6-4EC2-9CCA-589317682B35}"/>
              </a:ext>
            </a:extLst>
          </p:cNvPr>
          <p:cNvSpPr/>
          <p:nvPr/>
        </p:nvSpPr>
        <p:spPr>
          <a:xfrm>
            <a:off x="955352" y="6382601"/>
            <a:ext cx="2172390" cy="923073"/>
          </a:xfrm>
          <a:prstGeom prst="rect">
            <a:avLst/>
          </a:prstGeom>
          <a:noFill/>
        </p:spPr>
        <p:txBody>
          <a:bodyPr wrap="none" lIns="91440" tIns="45720" rIns="91440" bIns="45720">
            <a:spAutoFit/>
          </a:bodyPr>
          <a:lstStyle/>
          <a:p>
            <a:r>
              <a:rPr lang="es-ES" b="1" dirty="0" err="1">
                <a:solidFill>
                  <a:srgbClr val="FF0000"/>
                </a:solidFill>
                <a:effectLst>
                  <a:outerShdw blurRad="50800" dist="38100" dir="5400000" algn="t" rotWithShape="0">
                    <a:prstClr val="black">
                      <a:alpha val="40000"/>
                    </a:prstClr>
                  </a:outerShdw>
                </a:effectLst>
              </a:rPr>
              <a:t>Now</a:t>
            </a:r>
            <a:r>
              <a:rPr lang="es-ES" dirty="0">
                <a:effectLst>
                  <a:outerShdw blurRad="50800" dist="38100" dir="5400000" algn="t" rotWithShape="0">
                    <a:prstClr val="black">
                      <a:alpha val="40000"/>
                    </a:prstClr>
                  </a:outerShdw>
                </a:effectLst>
              </a:rPr>
              <a:t> as Line </a:t>
            </a:r>
          </a:p>
          <a:p>
            <a:r>
              <a:rPr lang="es-ES" dirty="0" err="1">
                <a:effectLst>
                  <a:outerShdw blurRad="50800" dist="38100" dir="5400000" algn="t" rotWithShape="0">
                    <a:prstClr val="black">
                      <a:alpha val="40000"/>
                    </a:prstClr>
                  </a:outerShdw>
                </a:effectLst>
              </a:rPr>
              <a:t>for</a:t>
            </a:r>
            <a:r>
              <a:rPr lang="es-ES" dirty="0">
                <a:effectLst>
                  <a:outerShdw blurRad="50800" dist="38100" dir="5400000" algn="t" rotWithShape="0">
                    <a:prstClr val="black">
                      <a:alpha val="40000"/>
                    </a:prstClr>
                  </a:outerShdw>
                </a:effectLst>
              </a:rPr>
              <a:t> 2019 </a:t>
            </a:r>
          </a:p>
        </p:txBody>
      </p:sp>
    </p:spTree>
    <p:extLst>
      <p:ext uri="{BB962C8B-B14F-4D97-AF65-F5344CB8AC3E}">
        <p14:creationId xmlns:p14="http://schemas.microsoft.com/office/powerpoint/2010/main" val="1153204884"/>
      </p:ext>
    </p:extLst>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 dirty="0" err="1"/>
              <a:t>Example</a:t>
            </a:r>
            <a:r>
              <a:rPr lang="es-ES" dirty="0"/>
              <a:t> </a:t>
            </a:r>
            <a:r>
              <a:rPr lang="es-ES" dirty="0" err="1"/>
              <a:t>Refining</a:t>
            </a:r>
            <a:r>
              <a:rPr lang="es-ES" dirty="0"/>
              <a:t> </a:t>
            </a:r>
            <a:r>
              <a:rPr lang="es-ES" dirty="0" err="1"/>
              <a:t>Queries</a:t>
            </a:r>
            <a:endParaRPr lang="es-ES" dirty="0"/>
          </a:p>
        </p:txBody>
      </p:sp>
      <p:pic>
        <p:nvPicPr>
          <p:cNvPr id="6" name="Picture 5" descr="A close up of a logo&#10;&#10;Description automatically generated">
            <a:extLst>
              <a:ext uri="{FF2B5EF4-FFF2-40B4-BE49-F238E27FC236}">
                <a16:creationId xmlns:a16="http://schemas.microsoft.com/office/drawing/2014/main" id="{2282BB1E-9B06-47E9-A1D2-9295D33865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4324349"/>
            <a:ext cx="1752600" cy="2019301"/>
          </a:xfrm>
          <a:prstGeom prst="rect">
            <a:avLst/>
          </a:prstGeom>
        </p:spPr>
      </p:pic>
      <p:sp>
        <p:nvSpPr>
          <p:cNvPr id="7" name="Rectangle 6">
            <a:extLst>
              <a:ext uri="{FF2B5EF4-FFF2-40B4-BE49-F238E27FC236}">
                <a16:creationId xmlns:a16="http://schemas.microsoft.com/office/drawing/2014/main" id="{61E9C816-F838-4068-8928-F196B40DCA17}"/>
              </a:ext>
            </a:extLst>
          </p:cNvPr>
          <p:cNvSpPr/>
          <p:nvPr/>
        </p:nvSpPr>
        <p:spPr>
          <a:xfrm>
            <a:off x="955352" y="6382601"/>
            <a:ext cx="2172390" cy="923073"/>
          </a:xfrm>
          <a:prstGeom prst="rect">
            <a:avLst/>
          </a:prstGeom>
          <a:noFill/>
        </p:spPr>
        <p:txBody>
          <a:bodyPr wrap="none" lIns="91440" tIns="45720" rIns="91440" bIns="45720">
            <a:spAutoFit/>
          </a:bodyPr>
          <a:lstStyle/>
          <a:p>
            <a:r>
              <a:rPr lang="es-ES" b="1" dirty="0" err="1">
                <a:solidFill>
                  <a:srgbClr val="FF0000"/>
                </a:solidFill>
                <a:effectLst>
                  <a:outerShdw blurRad="50800" dist="38100" dir="5400000" algn="t" rotWithShape="0">
                    <a:prstClr val="black">
                      <a:alpha val="40000"/>
                    </a:prstClr>
                  </a:outerShdw>
                </a:effectLst>
              </a:rPr>
              <a:t>Now</a:t>
            </a:r>
            <a:r>
              <a:rPr lang="es-ES" dirty="0">
                <a:effectLst>
                  <a:outerShdw blurRad="50800" dist="38100" dir="5400000" algn="t" rotWithShape="0">
                    <a:prstClr val="black">
                      <a:alpha val="40000"/>
                    </a:prstClr>
                  </a:outerShdw>
                </a:effectLst>
              </a:rPr>
              <a:t> as Line </a:t>
            </a:r>
          </a:p>
          <a:p>
            <a:r>
              <a:rPr lang="es-ES" dirty="0" err="1">
                <a:effectLst>
                  <a:outerShdw blurRad="50800" dist="38100" dir="5400000" algn="t" rotWithShape="0">
                    <a:prstClr val="black">
                      <a:alpha val="40000"/>
                    </a:prstClr>
                  </a:outerShdw>
                </a:effectLst>
              </a:rPr>
              <a:t>for</a:t>
            </a:r>
            <a:r>
              <a:rPr lang="es-ES" dirty="0">
                <a:effectLst>
                  <a:outerShdw blurRad="50800" dist="38100" dir="5400000" algn="t" rotWithShape="0">
                    <a:prstClr val="black">
                      <a:alpha val="40000"/>
                    </a:prstClr>
                  </a:outerShdw>
                </a:effectLst>
              </a:rPr>
              <a:t> 2019 </a:t>
            </a:r>
          </a:p>
        </p:txBody>
      </p:sp>
      <p:pic>
        <p:nvPicPr>
          <p:cNvPr id="8" name="Picture 7" descr="A picture containing ware, gear, sitting, cup&#10;&#10;Description automatically generated">
            <a:extLst>
              <a:ext uri="{FF2B5EF4-FFF2-40B4-BE49-F238E27FC236}">
                <a16:creationId xmlns:a16="http://schemas.microsoft.com/office/drawing/2014/main" id="{F4148D2C-BFF3-4A42-ACA0-BA77BE7B18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9200" y="4712667"/>
            <a:ext cx="2182154" cy="1454769"/>
          </a:xfrm>
          <a:prstGeom prst="rect">
            <a:avLst/>
          </a:prstGeom>
        </p:spPr>
      </p:pic>
      <p:pic>
        <p:nvPicPr>
          <p:cNvPr id="9" name="Picture 8" descr="A picture containing drawing, light&#10;&#10;Description automatically generated">
            <a:extLst>
              <a:ext uri="{FF2B5EF4-FFF2-40B4-BE49-F238E27FC236}">
                <a16:creationId xmlns:a16="http://schemas.microsoft.com/office/drawing/2014/main" id="{E78CF125-F7EE-4379-B8AC-8E5399F1C5D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14800" y="3443236"/>
            <a:ext cx="2057400" cy="1146507"/>
          </a:xfrm>
          <a:prstGeom prst="rect">
            <a:avLst/>
          </a:prstGeom>
        </p:spPr>
      </p:pic>
      <p:sp>
        <p:nvSpPr>
          <p:cNvPr id="10" name="Rectangle 9">
            <a:extLst>
              <a:ext uri="{FF2B5EF4-FFF2-40B4-BE49-F238E27FC236}">
                <a16:creationId xmlns:a16="http://schemas.microsoft.com/office/drawing/2014/main" id="{06E478F7-D1B6-4733-AFC9-B051BAC8E3B2}"/>
              </a:ext>
            </a:extLst>
          </p:cNvPr>
          <p:cNvSpPr/>
          <p:nvPr/>
        </p:nvSpPr>
        <p:spPr>
          <a:xfrm>
            <a:off x="5212998" y="3771900"/>
            <a:ext cx="1645002" cy="923330"/>
          </a:xfrm>
          <a:prstGeom prst="rect">
            <a:avLst/>
          </a:prstGeom>
          <a:noFill/>
        </p:spPr>
        <p:txBody>
          <a:bodyPr wrap="none" lIns="91440" tIns="45720" rIns="91440" bIns="45720">
            <a:spAutoFit/>
            <a:scene3d>
              <a:camera prst="perspectiveHeroicExtremeLeftFacing"/>
              <a:lightRig rig="threePt" dir="t"/>
            </a:scene3d>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LUIS</a:t>
            </a:r>
          </a:p>
        </p:txBody>
      </p:sp>
      <p:cxnSp>
        <p:nvCxnSpPr>
          <p:cNvPr id="11" name="Straight Arrow Connector 10">
            <a:extLst>
              <a:ext uri="{FF2B5EF4-FFF2-40B4-BE49-F238E27FC236}">
                <a16:creationId xmlns:a16="http://schemas.microsoft.com/office/drawing/2014/main" id="{64ABD994-B05D-446C-B3BA-35430C999C54}"/>
              </a:ext>
            </a:extLst>
          </p:cNvPr>
          <p:cNvCxnSpPr>
            <a:cxnSpLocks/>
          </p:cNvCxnSpPr>
          <p:nvPr/>
        </p:nvCxnSpPr>
        <p:spPr>
          <a:xfrm flipV="1">
            <a:off x="6670872" y="3695701"/>
            <a:ext cx="1177728" cy="1016966"/>
          </a:xfrm>
          <a:prstGeom prst="straightConnector1">
            <a:avLst/>
          </a:prstGeom>
          <a:ln w="25400" cap="sq">
            <a:solidFill>
              <a:schemeClr val="accent2"/>
            </a:solidFill>
            <a:bevel/>
            <a:headEnd type="none"/>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550D9A7A-2385-4F26-96BD-0F24B1145BAB}"/>
              </a:ext>
            </a:extLst>
          </p:cNvPr>
          <p:cNvSpPr txBox="1"/>
          <p:nvPr/>
        </p:nvSpPr>
        <p:spPr>
          <a:xfrm>
            <a:off x="7883328" y="3431503"/>
            <a:ext cx="2937072" cy="461665"/>
          </a:xfrm>
          <a:prstGeom prst="rect">
            <a:avLst/>
          </a:prstGeom>
          <a:noFill/>
        </p:spPr>
        <p:txBody>
          <a:bodyPr wrap="square" rtlCol="0">
            <a:spAutoFit/>
          </a:bodyPr>
          <a:lstStyle/>
          <a:p>
            <a:r>
              <a:rPr lang="es-ES" sz="2400" dirty="0">
                <a:solidFill>
                  <a:schemeClr val="tx2"/>
                </a:solidFill>
                <a:latin typeface="Arial Black" panose="020B0A04020102020204" pitchFamily="34" charset="0"/>
              </a:rPr>
              <a:t>Key Word: </a:t>
            </a:r>
            <a:r>
              <a:rPr lang="es-ES" sz="2400" dirty="0" err="1">
                <a:solidFill>
                  <a:srgbClr val="FF0000"/>
                </a:solidFill>
                <a:latin typeface="Arial Black" panose="020B0A04020102020204" pitchFamily="34" charset="0"/>
              </a:rPr>
              <a:t>Now</a:t>
            </a:r>
            <a:endParaRPr lang="es-ES" sz="2400" dirty="0">
              <a:solidFill>
                <a:srgbClr val="FF0000"/>
              </a:solidFill>
              <a:latin typeface="Arial Black" panose="020B0A04020102020204" pitchFamily="34" charset="0"/>
            </a:endParaRPr>
          </a:p>
        </p:txBody>
      </p:sp>
      <p:sp>
        <p:nvSpPr>
          <p:cNvPr id="13" name="TextBox 12">
            <a:extLst>
              <a:ext uri="{FF2B5EF4-FFF2-40B4-BE49-F238E27FC236}">
                <a16:creationId xmlns:a16="http://schemas.microsoft.com/office/drawing/2014/main" id="{695C5DF8-FC6C-40E1-8AB3-C3EE0DC94CA5}"/>
              </a:ext>
            </a:extLst>
          </p:cNvPr>
          <p:cNvSpPr txBox="1"/>
          <p:nvPr/>
        </p:nvSpPr>
        <p:spPr>
          <a:xfrm>
            <a:off x="7897154" y="4377035"/>
            <a:ext cx="3837646" cy="461665"/>
          </a:xfrm>
          <a:prstGeom prst="rect">
            <a:avLst/>
          </a:prstGeom>
          <a:noFill/>
        </p:spPr>
        <p:txBody>
          <a:bodyPr wrap="square" rtlCol="0">
            <a:spAutoFit/>
          </a:bodyPr>
          <a:lstStyle/>
          <a:p>
            <a:r>
              <a:rPr lang="es-ES" sz="2400" dirty="0">
                <a:solidFill>
                  <a:schemeClr val="tx2"/>
                </a:solidFill>
                <a:latin typeface="Arial Black" panose="020B0A04020102020204" pitchFamily="34" charset="0"/>
              </a:rPr>
              <a:t>Visual: </a:t>
            </a:r>
            <a:r>
              <a:rPr lang="es-ES" sz="2400" dirty="0">
                <a:solidFill>
                  <a:srgbClr val="00B050"/>
                </a:solidFill>
                <a:latin typeface="Arial Black" panose="020B0A04020102020204" pitchFamily="34" charset="0"/>
              </a:rPr>
              <a:t>Line</a:t>
            </a:r>
          </a:p>
        </p:txBody>
      </p:sp>
      <p:cxnSp>
        <p:nvCxnSpPr>
          <p:cNvPr id="14" name="Straight Arrow Connector 13">
            <a:extLst>
              <a:ext uri="{FF2B5EF4-FFF2-40B4-BE49-F238E27FC236}">
                <a16:creationId xmlns:a16="http://schemas.microsoft.com/office/drawing/2014/main" id="{2552A85C-AFC1-445E-9C0B-A66F5CAF14FF}"/>
              </a:ext>
            </a:extLst>
          </p:cNvPr>
          <p:cNvCxnSpPr/>
          <p:nvPr/>
        </p:nvCxnSpPr>
        <p:spPr>
          <a:xfrm flipV="1">
            <a:off x="6747072" y="4602327"/>
            <a:ext cx="1177728" cy="388773"/>
          </a:xfrm>
          <a:prstGeom prst="straightConnector1">
            <a:avLst/>
          </a:prstGeom>
          <a:ln w="25400" cap="sq">
            <a:solidFill>
              <a:schemeClr val="accent2"/>
            </a:solidFill>
            <a:bevel/>
            <a:headEnd type="none"/>
            <a:tailEnd type="triangle"/>
          </a:ln>
        </p:spPr>
        <p:style>
          <a:lnRef idx="1">
            <a:schemeClr val="accent1"/>
          </a:lnRef>
          <a:fillRef idx="0">
            <a:schemeClr val="accent1"/>
          </a:fillRef>
          <a:effectRef idx="0">
            <a:schemeClr val="accent1"/>
          </a:effectRef>
          <a:fontRef idx="minor">
            <a:schemeClr val="tx1"/>
          </a:fontRef>
        </p:style>
      </p:cxnSp>
      <p:sp>
        <p:nvSpPr>
          <p:cNvPr id="15" name="Arrow: Right 14">
            <a:extLst>
              <a:ext uri="{FF2B5EF4-FFF2-40B4-BE49-F238E27FC236}">
                <a16:creationId xmlns:a16="http://schemas.microsoft.com/office/drawing/2014/main" id="{CC386E62-C2E8-4CD2-8470-1FA6B31ACF23}"/>
              </a:ext>
            </a:extLst>
          </p:cNvPr>
          <p:cNvSpPr/>
          <p:nvPr/>
        </p:nvSpPr>
        <p:spPr>
          <a:xfrm>
            <a:off x="3276600" y="4991100"/>
            <a:ext cx="1905000" cy="923073"/>
          </a:xfrm>
          <a:prstGeom prst="rightArrow">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s-ES" sz="2800">
              <a:solidFill>
                <a:schemeClr val="tx1"/>
              </a:solidFill>
            </a:endParaRPr>
          </a:p>
        </p:txBody>
      </p:sp>
      <p:sp>
        <p:nvSpPr>
          <p:cNvPr id="16" name="TextBox 15">
            <a:extLst>
              <a:ext uri="{FF2B5EF4-FFF2-40B4-BE49-F238E27FC236}">
                <a16:creationId xmlns:a16="http://schemas.microsoft.com/office/drawing/2014/main" id="{E37190A8-426F-447F-B800-66C812F5E2EA}"/>
              </a:ext>
            </a:extLst>
          </p:cNvPr>
          <p:cNvSpPr txBox="1"/>
          <p:nvPr/>
        </p:nvSpPr>
        <p:spPr>
          <a:xfrm>
            <a:off x="7834776" y="5219700"/>
            <a:ext cx="3837646" cy="461665"/>
          </a:xfrm>
          <a:prstGeom prst="rect">
            <a:avLst/>
          </a:prstGeom>
          <a:noFill/>
        </p:spPr>
        <p:txBody>
          <a:bodyPr wrap="square" rtlCol="0">
            <a:spAutoFit/>
          </a:bodyPr>
          <a:lstStyle/>
          <a:p>
            <a:r>
              <a:rPr lang="es-ES" sz="2400" dirty="0">
                <a:solidFill>
                  <a:schemeClr val="tx2"/>
                </a:solidFill>
                <a:latin typeface="Arial Black" panose="020B0A04020102020204" pitchFamily="34" charset="0"/>
              </a:rPr>
              <a:t> </a:t>
            </a:r>
            <a:r>
              <a:rPr lang="es-ES" sz="2400" dirty="0" err="1">
                <a:solidFill>
                  <a:schemeClr val="tx2"/>
                </a:solidFill>
                <a:latin typeface="Arial Black" panose="020B0A04020102020204" pitchFamily="34" charset="0"/>
              </a:rPr>
              <a:t>Year</a:t>
            </a:r>
            <a:r>
              <a:rPr lang="es-ES" sz="2400" dirty="0">
                <a:solidFill>
                  <a:schemeClr val="tx2"/>
                </a:solidFill>
                <a:latin typeface="Arial Black" panose="020B0A04020102020204" pitchFamily="34" charset="0"/>
              </a:rPr>
              <a:t>: </a:t>
            </a:r>
            <a:r>
              <a:rPr lang="es-ES" sz="2400" dirty="0">
                <a:solidFill>
                  <a:srgbClr val="00B050"/>
                </a:solidFill>
                <a:latin typeface="Arial Black" panose="020B0A04020102020204" pitchFamily="34" charset="0"/>
              </a:rPr>
              <a:t>2019</a:t>
            </a:r>
          </a:p>
        </p:txBody>
      </p:sp>
      <p:cxnSp>
        <p:nvCxnSpPr>
          <p:cNvPr id="17" name="Straight Arrow Connector 16">
            <a:extLst>
              <a:ext uri="{FF2B5EF4-FFF2-40B4-BE49-F238E27FC236}">
                <a16:creationId xmlns:a16="http://schemas.microsoft.com/office/drawing/2014/main" id="{2A608C61-72C2-4630-96BB-4C8B60365C30}"/>
              </a:ext>
            </a:extLst>
          </p:cNvPr>
          <p:cNvCxnSpPr/>
          <p:nvPr/>
        </p:nvCxnSpPr>
        <p:spPr>
          <a:xfrm>
            <a:off x="6810865" y="5265419"/>
            <a:ext cx="976776" cy="152400"/>
          </a:xfrm>
          <a:prstGeom prst="straightConnector1">
            <a:avLst/>
          </a:prstGeom>
          <a:ln w="25400" cap="sq">
            <a:solidFill>
              <a:schemeClr val="accent2"/>
            </a:solidFill>
            <a:beve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3558456"/>
      </p:ext>
    </p:extLst>
  </p:cSld>
  <p:clrMapOvr>
    <a:masterClrMapping/>
  </p:clrMapOvr>
  <p:transition>
    <p:fad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 dirty="0" err="1"/>
              <a:t>Example</a:t>
            </a:r>
            <a:r>
              <a:rPr lang="es-ES" dirty="0"/>
              <a:t> </a:t>
            </a:r>
            <a:r>
              <a:rPr lang="es-ES" dirty="0" err="1"/>
              <a:t>Refining</a:t>
            </a:r>
            <a:r>
              <a:rPr lang="es-ES" dirty="0"/>
              <a:t> </a:t>
            </a:r>
            <a:r>
              <a:rPr lang="es-ES" dirty="0" err="1"/>
              <a:t>Queries</a:t>
            </a:r>
            <a:endParaRPr lang="es-ES" dirty="0"/>
          </a:p>
        </p:txBody>
      </p:sp>
      <p:pic>
        <p:nvPicPr>
          <p:cNvPr id="18" name="Picture 17" descr="A close up of a logo&#10;&#10;Description automatically generated">
            <a:extLst>
              <a:ext uri="{FF2B5EF4-FFF2-40B4-BE49-F238E27FC236}">
                <a16:creationId xmlns:a16="http://schemas.microsoft.com/office/drawing/2014/main" id="{A934963F-EE23-48BB-AF50-E06A574A30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4324349"/>
            <a:ext cx="1752600" cy="2019301"/>
          </a:xfrm>
          <a:prstGeom prst="rect">
            <a:avLst/>
          </a:prstGeom>
        </p:spPr>
      </p:pic>
      <p:sp>
        <p:nvSpPr>
          <p:cNvPr id="19" name="Rectangle 18">
            <a:extLst>
              <a:ext uri="{FF2B5EF4-FFF2-40B4-BE49-F238E27FC236}">
                <a16:creationId xmlns:a16="http://schemas.microsoft.com/office/drawing/2014/main" id="{F6737A31-6705-4EF9-BC0F-51D2B5960934}"/>
              </a:ext>
            </a:extLst>
          </p:cNvPr>
          <p:cNvSpPr/>
          <p:nvPr/>
        </p:nvSpPr>
        <p:spPr>
          <a:xfrm>
            <a:off x="955352" y="6382601"/>
            <a:ext cx="2172390" cy="923073"/>
          </a:xfrm>
          <a:prstGeom prst="rect">
            <a:avLst/>
          </a:prstGeom>
          <a:noFill/>
        </p:spPr>
        <p:txBody>
          <a:bodyPr wrap="none" lIns="91440" tIns="45720" rIns="91440" bIns="45720">
            <a:spAutoFit/>
          </a:bodyPr>
          <a:lstStyle/>
          <a:p>
            <a:r>
              <a:rPr lang="es-ES" b="1" dirty="0" err="1">
                <a:solidFill>
                  <a:srgbClr val="FF0000"/>
                </a:solidFill>
                <a:effectLst>
                  <a:outerShdw blurRad="50800" dist="38100" dir="5400000" algn="t" rotWithShape="0">
                    <a:prstClr val="black">
                      <a:alpha val="40000"/>
                    </a:prstClr>
                  </a:outerShdw>
                </a:effectLst>
              </a:rPr>
              <a:t>Now</a:t>
            </a:r>
            <a:r>
              <a:rPr lang="es-ES" dirty="0">
                <a:effectLst>
                  <a:outerShdw blurRad="50800" dist="38100" dir="5400000" algn="t" rotWithShape="0">
                    <a:prstClr val="black">
                      <a:alpha val="40000"/>
                    </a:prstClr>
                  </a:outerShdw>
                </a:effectLst>
              </a:rPr>
              <a:t> as Line </a:t>
            </a:r>
          </a:p>
          <a:p>
            <a:r>
              <a:rPr lang="es-ES" dirty="0" err="1">
                <a:effectLst>
                  <a:outerShdw blurRad="50800" dist="38100" dir="5400000" algn="t" rotWithShape="0">
                    <a:prstClr val="black">
                      <a:alpha val="40000"/>
                    </a:prstClr>
                  </a:outerShdw>
                </a:effectLst>
              </a:rPr>
              <a:t>for</a:t>
            </a:r>
            <a:r>
              <a:rPr lang="es-ES" dirty="0">
                <a:effectLst>
                  <a:outerShdw blurRad="50800" dist="38100" dir="5400000" algn="t" rotWithShape="0">
                    <a:prstClr val="black">
                      <a:alpha val="40000"/>
                    </a:prstClr>
                  </a:outerShdw>
                </a:effectLst>
              </a:rPr>
              <a:t> 2019 </a:t>
            </a:r>
          </a:p>
        </p:txBody>
      </p:sp>
      <p:pic>
        <p:nvPicPr>
          <p:cNvPr id="20" name="Picture 19" descr="A picture containing ware, gear, sitting, cup&#10;&#10;Description automatically generated">
            <a:extLst>
              <a:ext uri="{FF2B5EF4-FFF2-40B4-BE49-F238E27FC236}">
                <a16:creationId xmlns:a16="http://schemas.microsoft.com/office/drawing/2014/main" id="{5B23E743-3BE0-4D9D-B123-8DE76FD8FC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9200" y="4712667"/>
            <a:ext cx="2182154" cy="1454769"/>
          </a:xfrm>
          <a:prstGeom prst="rect">
            <a:avLst/>
          </a:prstGeom>
        </p:spPr>
      </p:pic>
      <p:pic>
        <p:nvPicPr>
          <p:cNvPr id="21" name="Picture 20" descr="A picture containing drawing, light&#10;&#10;Description automatically generated">
            <a:extLst>
              <a:ext uri="{FF2B5EF4-FFF2-40B4-BE49-F238E27FC236}">
                <a16:creationId xmlns:a16="http://schemas.microsoft.com/office/drawing/2014/main" id="{5C34964D-2782-480B-9E5E-C9CAC71898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14800" y="3443236"/>
            <a:ext cx="2057400" cy="1146507"/>
          </a:xfrm>
          <a:prstGeom prst="rect">
            <a:avLst/>
          </a:prstGeom>
        </p:spPr>
      </p:pic>
      <p:sp>
        <p:nvSpPr>
          <p:cNvPr id="22" name="Rectangle 21">
            <a:extLst>
              <a:ext uri="{FF2B5EF4-FFF2-40B4-BE49-F238E27FC236}">
                <a16:creationId xmlns:a16="http://schemas.microsoft.com/office/drawing/2014/main" id="{653140B9-23FB-4808-B150-63D7126DDFA2}"/>
              </a:ext>
            </a:extLst>
          </p:cNvPr>
          <p:cNvSpPr/>
          <p:nvPr/>
        </p:nvSpPr>
        <p:spPr>
          <a:xfrm>
            <a:off x="5212998" y="3771900"/>
            <a:ext cx="1645002" cy="923330"/>
          </a:xfrm>
          <a:prstGeom prst="rect">
            <a:avLst/>
          </a:prstGeom>
          <a:noFill/>
        </p:spPr>
        <p:txBody>
          <a:bodyPr wrap="none" lIns="91440" tIns="45720" rIns="91440" bIns="45720">
            <a:spAutoFit/>
            <a:scene3d>
              <a:camera prst="perspectiveHeroicExtremeLeftFacing"/>
              <a:lightRig rig="threePt" dir="t"/>
            </a:scene3d>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LUIS</a:t>
            </a:r>
          </a:p>
        </p:txBody>
      </p:sp>
      <p:cxnSp>
        <p:nvCxnSpPr>
          <p:cNvPr id="23" name="Straight Arrow Connector 22">
            <a:extLst>
              <a:ext uri="{FF2B5EF4-FFF2-40B4-BE49-F238E27FC236}">
                <a16:creationId xmlns:a16="http://schemas.microsoft.com/office/drawing/2014/main" id="{DD266763-9482-46CE-91FF-0B5134FF56B8}"/>
              </a:ext>
            </a:extLst>
          </p:cNvPr>
          <p:cNvCxnSpPr>
            <a:cxnSpLocks/>
          </p:cNvCxnSpPr>
          <p:nvPr/>
        </p:nvCxnSpPr>
        <p:spPr>
          <a:xfrm flipV="1">
            <a:off x="6670872" y="3695701"/>
            <a:ext cx="1177728" cy="1016966"/>
          </a:xfrm>
          <a:prstGeom prst="straightConnector1">
            <a:avLst/>
          </a:prstGeom>
          <a:ln w="25400" cap="sq">
            <a:solidFill>
              <a:schemeClr val="accent2"/>
            </a:solidFill>
            <a:bevel/>
            <a:headEnd type="none"/>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62374838-3CCB-4A46-97DF-74E67213191F}"/>
              </a:ext>
            </a:extLst>
          </p:cNvPr>
          <p:cNvSpPr txBox="1"/>
          <p:nvPr/>
        </p:nvSpPr>
        <p:spPr>
          <a:xfrm>
            <a:off x="7883328" y="3431503"/>
            <a:ext cx="2937072" cy="461665"/>
          </a:xfrm>
          <a:prstGeom prst="rect">
            <a:avLst/>
          </a:prstGeom>
          <a:noFill/>
        </p:spPr>
        <p:txBody>
          <a:bodyPr wrap="square" rtlCol="0">
            <a:spAutoFit/>
          </a:bodyPr>
          <a:lstStyle/>
          <a:p>
            <a:r>
              <a:rPr lang="es-ES" sz="2400" dirty="0">
                <a:solidFill>
                  <a:schemeClr val="tx2"/>
                </a:solidFill>
                <a:latin typeface="Arial Black" panose="020B0A04020102020204" pitchFamily="34" charset="0"/>
              </a:rPr>
              <a:t>Key Word: </a:t>
            </a:r>
            <a:r>
              <a:rPr lang="es-ES" sz="2400" dirty="0" err="1">
                <a:solidFill>
                  <a:srgbClr val="FF0000"/>
                </a:solidFill>
                <a:latin typeface="Arial Black" panose="020B0A04020102020204" pitchFamily="34" charset="0"/>
              </a:rPr>
              <a:t>Now</a:t>
            </a:r>
            <a:endParaRPr lang="es-ES" sz="2400" dirty="0">
              <a:solidFill>
                <a:srgbClr val="FF0000"/>
              </a:solidFill>
              <a:latin typeface="Arial Black" panose="020B0A04020102020204" pitchFamily="34" charset="0"/>
            </a:endParaRPr>
          </a:p>
        </p:txBody>
      </p:sp>
      <p:sp>
        <p:nvSpPr>
          <p:cNvPr id="25" name="TextBox 24">
            <a:extLst>
              <a:ext uri="{FF2B5EF4-FFF2-40B4-BE49-F238E27FC236}">
                <a16:creationId xmlns:a16="http://schemas.microsoft.com/office/drawing/2014/main" id="{2E35CDC2-3C87-4B67-BEC1-6FD63E46DC30}"/>
              </a:ext>
            </a:extLst>
          </p:cNvPr>
          <p:cNvSpPr txBox="1"/>
          <p:nvPr/>
        </p:nvSpPr>
        <p:spPr>
          <a:xfrm>
            <a:off x="7897154" y="4377035"/>
            <a:ext cx="3837646" cy="461665"/>
          </a:xfrm>
          <a:prstGeom prst="rect">
            <a:avLst/>
          </a:prstGeom>
          <a:noFill/>
        </p:spPr>
        <p:txBody>
          <a:bodyPr wrap="square" rtlCol="0">
            <a:spAutoFit/>
          </a:bodyPr>
          <a:lstStyle/>
          <a:p>
            <a:r>
              <a:rPr lang="es-ES" sz="2400" dirty="0">
                <a:solidFill>
                  <a:schemeClr val="tx2"/>
                </a:solidFill>
                <a:latin typeface="Arial Black" panose="020B0A04020102020204" pitchFamily="34" charset="0"/>
              </a:rPr>
              <a:t>Visual: </a:t>
            </a:r>
            <a:r>
              <a:rPr lang="es-ES" sz="2400" dirty="0">
                <a:solidFill>
                  <a:srgbClr val="00B050"/>
                </a:solidFill>
                <a:latin typeface="Arial Black" panose="020B0A04020102020204" pitchFamily="34" charset="0"/>
              </a:rPr>
              <a:t>Line</a:t>
            </a:r>
          </a:p>
        </p:txBody>
      </p:sp>
      <p:cxnSp>
        <p:nvCxnSpPr>
          <p:cNvPr id="26" name="Straight Arrow Connector 25">
            <a:extLst>
              <a:ext uri="{FF2B5EF4-FFF2-40B4-BE49-F238E27FC236}">
                <a16:creationId xmlns:a16="http://schemas.microsoft.com/office/drawing/2014/main" id="{933402D0-D4A2-4A1B-8FFF-6E206F9444B8}"/>
              </a:ext>
            </a:extLst>
          </p:cNvPr>
          <p:cNvCxnSpPr/>
          <p:nvPr/>
        </p:nvCxnSpPr>
        <p:spPr>
          <a:xfrm flipV="1">
            <a:off x="6747072" y="4602327"/>
            <a:ext cx="1177728" cy="388773"/>
          </a:xfrm>
          <a:prstGeom prst="straightConnector1">
            <a:avLst/>
          </a:prstGeom>
          <a:ln w="25400" cap="sq">
            <a:solidFill>
              <a:schemeClr val="accent2"/>
            </a:solidFill>
            <a:bevel/>
            <a:headEnd type="none"/>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6BAFF3B9-0EF4-4C9B-8034-1B5D5EEA53C9}"/>
              </a:ext>
            </a:extLst>
          </p:cNvPr>
          <p:cNvSpPr txBox="1"/>
          <p:nvPr/>
        </p:nvSpPr>
        <p:spPr>
          <a:xfrm>
            <a:off x="7834776" y="5219700"/>
            <a:ext cx="3837646" cy="461665"/>
          </a:xfrm>
          <a:prstGeom prst="rect">
            <a:avLst/>
          </a:prstGeom>
          <a:noFill/>
        </p:spPr>
        <p:txBody>
          <a:bodyPr wrap="square" rtlCol="0">
            <a:spAutoFit/>
          </a:bodyPr>
          <a:lstStyle/>
          <a:p>
            <a:r>
              <a:rPr lang="es-ES" sz="2400" dirty="0">
                <a:solidFill>
                  <a:schemeClr val="tx2"/>
                </a:solidFill>
                <a:latin typeface="Arial Black" panose="020B0A04020102020204" pitchFamily="34" charset="0"/>
              </a:rPr>
              <a:t> </a:t>
            </a:r>
            <a:r>
              <a:rPr lang="es-ES" sz="2400" dirty="0" err="1">
                <a:solidFill>
                  <a:schemeClr val="tx2"/>
                </a:solidFill>
                <a:latin typeface="Arial Black" panose="020B0A04020102020204" pitchFamily="34" charset="0"/>
              </a:rPr>
              <a:t>Year</a:t>
            </a:r>
            <a:r>
              <a:rPr lang="es-ES" sz="2400" dirty="0">
                <a:solidFill>
                  <a:schemeClr val="tx2"/>
                </a:solidFill>
                <a:latin typeface="Arial Black" panose="020B0A04020102020204" pitchFamily="34" charset="0"/>
              </a:rPr>
              <a:t>: </a:t>
            </a:r>
            <a:r>
              <a:rPr lang="es-ES" sz="2400" dirty="0">
                <a:solidFill>
                  <a:srgbClr val="00B050"/>
                </a:solidFill>
                <a:latin typeface="Arial Black" panose="020B0A04020102020204" pitchFamily="34" charset="0"/>
              </a:rPr>
              <a:t>2019</a:t>
            </a:r>
          </a:p>
        </p:txBody>
      </p:sp>
      <p:cxnSp>
        <p:nvCxnSpPr>
          <p:cNvPr id="28" name="Straight Arrow Connector 27">
            <a:extLst>
              <a:ext uri="{FF2B5EF4-FFF2-40B4-BE49-F238E27FC236}">
                <a16:creationId xmlns:a16="http://schemas.microsoft.com/office/drawing/2014/main" id="{7EF0A9A1-BA43-469D-BC32-981316C31047}"/>
              </a:ext>
            </a:extLst>
          </p:cNvPr>
          <p:cNvCxnSpPr/>
          <p:nvPr/>
        </p:nvCxnSpPr>
        <p:spPr>
          <a:xfrm>
            <a:off x="6810865" y="5265419"/>
            <a:ext cx="976776" cy="152400"/>
          </a:xfrm>
          <a:prstGeom prst="straightConnector1">
            <a:avLst/>
          </a:prstGeom>
          <a:ln w="25400" cap="sq">
            <a:solidFill>
              <a:schemeClr val="accent2"/>
            </a:solidFill>
            <a:bevel/>
            <a:headEnd type="none"/>
            <a:tailEnd type="triangle"/>
          </a:ln>
        </p:spPr>
        <p:style>
          <a:lnRef idx="1">
            <a:schemeClr val="accent1"/>
          </a:lnRef>
          <a:fillRef idx="0">
            <a:schemeClr val="accent1"/>
          </a:fillRef>
          <a:effectRef idx="0">
            <a:schemeClr val="accent1"/>
          </a:effectRef>
          <a:fontRef idx="minor">
            <a:schemeClr val="tx1"/>
          </a:fontRef>
        </p:style>
      </p:cxnSp>
      <p:sp>
        <p:nvSpPr>
          <p:cNvPr id="29" name="Arrow: Right 28">
            <a:extLst>
              <a:ext uri="{FF2B5EF4-FFF2-40B4-BE49-F238E27FC236}">
                <a16:creationId xmlns:a16="http://schemas.microsoft.com/office/drawing/2014/main" id="{B0D8F4CA-487C-4097-BD10-700830C9D92E}"/>
              </a:ext>
            </a:extLst>
          </p:cNvPr>
          <p:cNvSpPr/>
          <p:nvPr/>
        </p:nvSpPr>
        <p:spPr>
          <a:xfrm>
            <a:off x="10390844" y="4908330"/>
            <a:ext cx="1905000" cy="923073"/>
          </a:xfrm>
          <a:prstGeom prst="rightArrow">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s-ES" sz="2800">
              <a:solidFill>
                <a:schemeClr val="tx1"/>
              </a:solidFill>
            </a:endParaRPr>
          </a:p>
        </p:txBody>
      </p:sp>
      <p:pic>
        <p:nvPicPr>
          <p:cNvPr id="30" name="Picture 29" descr="A close up of a device&#10;&#10;Description automatically generated">
            <a:extLst>
              <a:ext uri="{FF2B5EF4-FFF2-40B4-BE49-F238E27FC236}">
                <a16:creationId xmlns:a16="http://schemas.microsoft.com/office/drawing/2014/main" id="{C34D8002-D11B-4C37-8BEF-8B40682CCFC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742590" y="3160713"/>
            <a:ext cx="4402410" cy="5330843"/>
          </a:xfrm>
          <a:prstGeom prst="rect">
            <a:avLst/>
          </a:prstGeom>
        </p:spPr>
      </p:pic>
      <p:sp>
        <p:nvSpPr>
          <p:cNvPr id="31" name="Arrow: Right 30">
            <a:extLst>
              <a:ext uri="{FF2B5EF4-FFF2-40B4-BE49-F238E27FC236}">
                <a16:creationId xmlns:a16="http://schemas.microsoft.com/office/drawing/2014/main" id="{A06E035E-49ED-4651-98C2-0410E8B3F540}"/>
              </a:ext>
            </a:extLst>
          </p:cNvPr>
          <p:cNvSpPr/>
          <p:nvPr/>
        </p:nvSpPr>
        <p:spPr>
          <a:xfrm>
            <a:off x="3276600" y="4991100"/>
            <a:ext cx="1905000" cy="923073"/>
          </a:xfrm>
          <a:prstGeom prst="rightArrow">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s-ES" sz="2800">
              <a:solidFill>
                <a:schemeClr val="tx1"/>
              </a:solidFill>
            </a:endParaRPr>
          </a:p>
        </p:txBody>
      </p:sp>
      <p:pic>
        <p:nvPicPr>
          <p:cNvPr id="32" name="Picture 31" descr="A close up of a logo&#10;&#10;Description automatically generated">
            <a:extLst>
              <a:ext uri="{FF2B5EF4-FFF2-40B4-BE49-F238E27FC236}">
                <a16:creationId xmlns:a16="http://schemas.microsoft.com/office/drawing/2014/main" id="{F2B6EFC7-4B7D-4510-BE73-3E20D083565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3378845" y="1148745"/>
            <a:ext cx="2775555" cy="2775555"/>
          </a:xfrm>
          <a:prstGeom prst="rect">
            <a:avLst/>
          </a:prstGeom>
        </p:spPr>
      </p:pic>
    </p:spTree>
    <p:extLst>
      <p:ext uri="{BB962C8B-B14F-4D97-AF65-F5344CB8AC3E}">
        <p14:creationId xmlns:p14="http://schemas.microsoft.com/office/powerpoint/2010/main" val="2248447794"/>
      </p:ext>
    </p:extLst>
  </p:cSld>
  <p:clrMapOvr>
    <a:masterClrMapping/>
  </p:clrMapOvr>
  <p:transition>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 dirty="0" err="1"/>
              <a:t>Example</a:t>
            </a:r>
            <a:r>
              <a:rPr lang="es-ES" dirty="0"/>
              <a:t> </a:t>
            </a:r>
            <a:r>
              <a:rPr lang="es-ES" dirty="0" err="1"/>
              <a:t>Refining</a:t>
            </a:r>
            <a:r>
              <a:rPr lang="es-ES" dirty="0"/>
              <a:t> </a:t>
            </a:r>
            <a:r>
              <a:rPr lang="es-ES" dirty="0" err="1"/>
              <a:t>Queries</a:t>
            </a:r>
            <a:endParaRPr lang="es-ES" dirty="0"/>
          </a:p>
        </p:txBody>
      </p:sp>
      <p:graphicFrame>
        <p:nvGraphicFramePr>
          <p:cNvPr id="33" name="Table 32">
            <a:extLst>
              <a:ext uri="{FF2B5EF4-FFF2-40B4-BE49-F238E27FC236}">
                <a16:creationId xmlns:a16="http://schemas.microsoft.com/office/drawing/2014/main" id="{86462882-B117-4A0D-9F90-F2FF3BB5CBBA}"/>
              </a:ext>
            </a:extLst>
          </p:cNvPr>
          <p:cNvGraphicFramePr>
            <a:graphicFrameLocks noGrp="1"/>
          </p:cNvGraphicFramePr>
          <p:nvPr/>
        </p:nvGraphicFramePr>
        <p:xfrm>
          <a:off x="1066799" y="3314700"/>
          <a:ext cx="6400801" cy="4495800"/>
        </p:xfrm>
        <a:graphic>
          <a:graphicData uri="http://schemas.openxmlformats.org/drawingml/2006/table">
            <a:tbl>
              <a:tblPr firstRow="1" bandRow="1">
                <a:tableStyleId>{B301B821-A1FF-4177-AEE7-76D212191A09}</a:tableStyleId>
              </a:tblPr>
              <a:tblGrid>
                <a:gridCol w="1524001">
                  <a:extLst>
                    <a:ext uri="{9D8B030D-6E8A-4147-A177-3AD203B41FA5}">
                      <a16:colId xmlns:a16="http://schemas.microsoft.com/office/drawing/2014/main" val="2630290381"/>
                    </a:ext>
                  </a:extLst>
                </a:gridCol>
                <a:gridCol w="2438400">
                  <a:extLst>
                    <a:ext uri="{9D8B030D-6E8A-4147-A177-3AD203B41FA5}">
                      <a16:colId xmlns:a16="http://schemas.microsoft.com/office/drawing/2014/main" val="4131874209"/>
                    </a:ext>
                  </a:extLst>
                </a:gridCol>
                <a:gridCol w="2438400">
                  <a:extLst>
                    <a:ext uri="{9D8B030D-6E8A-4147-A177-3AD203B41FA5}">
                      <a16:colId xmlns:a16="http://schemas.microsoft.com/office/drawing/2014/main" val="3763329209"/>
                    </a:ext>
                  </a:extLst>
                </a:gridCol>
              </a:tblGrid>
              <a:tr h="609600">
                <a:tc>
                  <a:txBody>
                    <a:bodyPr/>
                    <a:lstStyle/>
                    <a:p>
                      <a:r>
                        <a:rPr lang="es-ES" dirty="0" err="1"/>
                        <a:t>Entity</a:t>
                      </a:r>
                      <a:endParaRPr lang="es-ES" dirty="0"/>
                    </a:p>
                  </a:txBody>
                  <a:tcPr/>
                </a:tc>
                <a:tc>
                  <a:txBody>
                    <a:bodyPr/>
                    <a:lstStyle/>
                    <a:p>
                      <a:r>
                        <a:rPr lang="es-ES" dirty="0" err="1"/>
                        <a:t>Query</a:t>
                      </a:r>
                      <a:r>
                        <a:rPr lang="es-ES" dirty="0"/>
                        <a:t> </a:t>
                      </a:r>
                      <a:r>
                        <a:rPr lang="es-ES" dirty="0" err="1"/>
                        <a:t>Saved</a:t>
                      </a:r>
                      <a:endParaRPr lang="es-ES" dirty="0"/>
                    </a:p>
                  </a:txBody>
                  <a:tcPr/>
                </a:tc>
                <a:tc>
                  <a:txBody>
                    <a:bodyPr/>
                    <a:lstStyle/>
                    <a:p>
                      <a:r>
                        <a:rPr lang="es-ES" dirty="0"/>
                        <a:t>New </a:t>
                      </a:r>
                      <a:r>
                        <a:rPr lang="es-ES" dirty="0" err="1"/>
                        <a:t>Request</a:t>
                      </a:r>
                      <a:endParaRPr lang="es-ES" dirty="0"/>
                    </a:p>
                  </a:txBody>
                  <a:tcPr/>
                </a:tc>
                <a:extLst>
                  <a:ext uri="{0D108BD9-81ED-4DB2-BD59-A6C34878D82A}">
                    <a16:rowId xmlns:a16="http://schemas.microsoft.com/office/drawing/2014/main" val="1413263111"/>
                  </a:ext>
                </a:extLst>
              </a:tr>
              <a:tr h="777240">
                <a:tc>
                  <a:txBody>
                    <a:bodyPr/>
                    <a:lstStyle/>
                    <a:p>
                      <a:pPr algn="l"/>
                      <a:r>
                        <a:rPr lang="es-ES" dirty="0" err="1"/>
                        <a:t>Verb</a:t>
                      </a:r>
                      <a:endParaRPr lang="es-ES" dirty="0"/>
                    </a:p>
                  </a:txBody>
                  <a:tcPr/>
                </a:tc>
                <a:tc>
                  <a:txBody>
                    <a:bodyPr/>
                    <a:lstStyle/>
                    <a:p>
                      <a:r>
                        <a:rPr lang="es-ES" dirty="0">
                          <a:solidFill>
                            <a:schemeClr val="accent5">
                              <a:lumMod val="50000"/>
                            </a:schemeClr>
                          </a:solidFill>
                        </a:rPr>
                        <a:t> Show</a:t>
                      </a:r>
                    </a:p>
                  </a:txBody>
                  <a:tcPr/>
                </a:tc>
                <a:tc>
                  <a:txBody>
                    <a:bodyPr/>
                    <a:lstStyle/>
                    <a:p>
                      <a:r>
                        <a:rPr lang="es-ES" dirty="0">
                          <a:solidFill>
                            <a:schemeClr val="accent3">
                              <a:lumMod val="75000"/>
                            </a:schemeClr>
                          </a:solidFill>
                        </a:rPr>
                        <a:t>---</a:t>
                      </a:r>
                    </a:p>
                  </a:txBody>
                  <a:tcPr/>
                </a:tc>
                <a:extLst>
                  <a:ext uri="{0D108BD9-81ED-4DB2-BD59-A6C34878D82A}">
                    <a16:rowId xmlns:a16="http://schemas.microsoft.com/office/drawing/2014/main" val="4175438867"/>
                  </a:ext>
                </a:extLst>
              </a:tr>
              <a:tr h="777240">
                <a:tc>
                  <a:txBody>
                    <a:bodyPr/>
                    <a:lstStyle/>
                    <a:p>
                      <a:r>
                        <a:rPr lang="es-ES" dirty="0" err="1"/>
                        <a:t>Measure</a:t>
                      </a:r>
                      <a:endParaRPr lang="es-ES" dirty="0"/>
                    </a:p>
                  </a:txBody>
                  <a:tcPr/>
                </a:tc>
                <a:tc>
                  <a:txBody>
                    <a:bodyPr/>
                    <a:lstStyle/>
                    <a:p>
                      <a:r>
                        <a:rPr lang="es-ES" dirty="0" err="1">
                          <a:solidFill>
                            <a:schemeClr val="accent5">
                              <a:lumMod val="50000"/>
                            </a:schemeClr>
                          </a:solidFill>
                        </a:rPr>
                        <a:t>Production</a:t>
                      </a:r>
                      <a:endParaRPr lang="es-ES" dirty="0">
                        <a:solidFill>
                          <a:schemeClr val="accent5">
                            <a:lumMod val="50000"/>
                          </a:schemeClr>
                        </a:solidFill>
                      </a:endParaRPr>
                    </a:p>
                  </a:txBody>
                  <a:tcPr/>
                </a:tc>
                <a:tc>
                  <a:txBody>
                    <a:bodyPr/>
                    <a:lstStyle/>
                    <a:p>
                      <a:r>
                        <a:rPr lang="es-ES" dirty="0">
                          <a:solidFill>
                            <a:schemeClr val="accent3">
                              <a:lumMod val="75000"/>
                            </a:schemeClr>
                          </a:solidFill>
                        </a:rPr>
                        <a:t>---</a:t>
                      </a:r>
                    </a:p>
                  </a:txBody>
                  <a:tcPr/>
                </a:tc>
                <a:extLst>
                  <a:ext uri="{0D108BD9-81ED-4DB2-BD59-A6C34878D82A}">
                    <a16:rowId xmlns:a16="http://schemas.microsoft.com/office/drawing/2014/main" val="1653054626"/>
                  </a:ext>
                </a:extLst>
              </a:tr>
              <a:tr h="777240">
                <a:tc>
                  <a:txBody>
                    <a:bodyPr/>
                    <a:lstStyle/>
                    <a:p>
                      <a:r>
                        <a:rPr lang="es-ES" dirty="0" err="1"/>
                        <a:t>Group</a:t>
                      </a:r>
                      <a:endParaRPr lang="es-ES" dirty="0"/>
                    </a:p>
                  </a:txBody>
                  <a:tcPr/>
                </a:tc>
                <a:tc>
                  <a:txBody>
                    <a:bodyPr/>
                    <a:lstStyle/>
                    <a:p>
                      <a:r>
                        <a:rPr lang="es-ES" dirty="0">
                          <a:solidFill>
                            <a:schemeClr val="accent5">
                              <a:lumMod val="50000"/>
                            </a:schemeClr>
                          </a:solidFill>
                        </a:rPr>
                        <a:t>Country</a:t>
                      </a:r>
                    </a:p>
                  </a:txBody>
                  <a:tcPr/>
                </a:tc>
                <a:tc>
                  <a:txBody>
                    <a:bodyPr/>
                    <a:lstStyle/>
                    <a:p>
                      <a:r>
                        <a:rPr lang="es-ES" dirty="0">
                          <a:solidFill>
                            <a:schemeClr val="accent3">
                              <a:lumMod val="75000"/>
                            </a:schemeClr>
                          </a:solidFill>
                        </a:rPr>
                        <a:t>---</a:t>
                      </a:r>
                    </a:p>
                  </a:txBody>
                  <a:tcPr/>
                </a:tc>
                <a:extLst>
                  <a:ext uri="{0D108BD9-81ED-4DB2-BD59-A6C34878D82A}">
                    <a16:rowId xmlns:a16="http://schemas.microsoft.com/office/drawing/2014/main" val="2944203396"/>
                  </a:ext>
                </a:extLst>
              </a:tr>
              <a:tr h="777240">
                <a:tc>
                  <a:txBody>
                    <a:bodyPr/>
                    <a:lstStyle/>
                    <a:p>
                      <a:r>
                        <a:rPr lang="es-ES" dirty="0"/>
                        <a:t>Visual</a:t>
                      </a:r>
                    </a:p>
                  </a:txBody>
                  <a:tcPr/>
                </a:tc>
                <a:tc>
                  <a:txBody>
                    <a:bodyPr/>
                    <a:lstStyle/>
                    <a:p>
                      <a:r>
                        <a:rPr lang="es-ES" dirty="0" err="1">
                          <a:solidFill>
                            <a:schemeClr val="accent5">
                              <a:lumMod val="50000"/>
                            </a:schemeClr>
                          </a:solidFill>
                        </a:rPr>
                        <a:t>Map</a:t>
                      </a:r>
                      <a:endParaRPr lang="es-ES" dirty="0">
                        <a:solidFill>
                          <a:schemeClr val="accent5">
                            <a:lumMod val="50000"/>
                          </a:schemeClr>
                        </a:solidFill>
                      </a:endParaRPr>
                    </a:p>
                  </a:txBody>
                  <a:tcPr/>
                </a:tc>
                <a:tc>
                  <a:txBody>
                    <a:bodyPr/>
                    <a:lstStyle/>
                    <a:p>
                      <a:r>
                        <a:rPr lang="es-ES" dirty="0">
                          <a:solidFill>
                            <a:schemeClr val="accent3">
                              <a:lumMod val="75000"/>
                            </a:schemeClr>
                          </a:solidFill>
                        </a:rPr>
                        <a:t>Line</a:t>
                      </a:r>
                    </a:p>
                  </a:txBody>
                  <a:tcPr/>
                </a:tc>
                <a:extLst>
                  <a:ext uri="{0D108BD9-81ED-4DB2-BD59-A6C34878D82A}">
                    <a16:rowId xmlns:a16="http://schemas.microsoft.com/office/drawing/2014/main" val="2382722876"/>
                  </a:ext>
                </a:extLst>
              </a:tr>
              <a:tr h="777240">
                <a:tc>
                  <a:txBody>
                    <a:bodyPr/>
                    <a:lstStyle/>
                    <a:p>
                      <a:r>
                        <a:rPr lang="es-ES" dirty="0" err="1"/>
                        <a:t>Year</a:t>
                      </a:r>
                      <a:endParaRPr lang="es-ES" dirty="0"/>
                    </a:p>
                  </a:txBody>
                  <a:tcPr/>
                </a:tc>
                <a:tc>
                  <a:txBody>
                    <a:bodyPr/>
                    <a:lstStyle/>
                    <a:p>
                      <a:r>
                        <a:rPr lang="es-ES" dirty="0">
                          <a:solidFill>
                            <a:schemeClr val="accent5">
                              <a:lumMod val="50000"/>
                            </a:schemeClr>
                          </a:solidFill>
                        </a:rPr>
                        <a:t>---</a:t>
                      </a:r>
                    </a:p>
                  </a:txBody>
                  <a:tcPr/>
                </a:tc>
                <a:tc>
                  <a:txBody>
                    <a:bodyPr/>
                    <a:lstStyle/>
                    <a:p>
                      <a:r>
                        <a:rPr lang="es-ES" dirty="0">
                          <a:solidFill>
                            <a:schemeClr val="accent3">
                              <a:lumMod val="75000"/>
                            </a:schemeClr>
                          </a:solidFill>
                        </a:rPr>
                        <a:t>2019</a:t>
                      </a:r>
                    </a:p>
                  </a:txBody>
                  <a:tcPr/>
                </a:tc>
                <a:extLst>
                  <a:ext uri="{0D108BD9-81ED-4DB2-BD59-A6C34878D82A}">
                    <a16:rowId xmlns:a16="http://schemas.microsoft.com/office/drawing/2014/main" val="2800965628"/>
                  </a:ext>
                </a:extLst>
              </a:tr>
            </a:tbl>
          </a:graphicData>
        </a:graphic>
      </p:graphicFrame>
      <p:pic>
        <p:nvPicPr>
          <p:cNvPr id="34" name="Picture 2">
            <a:extLst>
              <a:ext uri="{FF2B5EF4-FFF2-40B4-BE49-F238E27FC236}">
                <a16:creationId xmlns:a16="http://schemas.microsoft.com/office/drawing/2014/main" id="{571287C7-1954-416E-8196-7AB29D2861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0" y="3274595"/>
            <a:ext cx="5867400" cy="4764505"/>
          </a:xfrm>
          <a:prstGeom prst="rect">
            <a:avLst/>
          </a:prstGeom>
          <a:noFill/>
          <a:extLst>
            <a:ext uri="{909E8E84-426E-40DD-AFC4-6F175D3DCCD1}">
              <a14:hiddenFill xmlns:a14="http://schemas.microsoft.com/office/drawing/2010/main">
                <a:solidFill>
                  <a:srgbClr val="FFFFFF"/>
                </a:solidFill>
              </a14:hiddenFill>
            </a:ext>
          </a:extLst>
        </p:spPr>
      </p:pic>
      <p:sp>
        <p:nvSpPr>
          <p:cNvPr id="35" name="Arrow: Right 34">
            <a:extLst>
              <a:ext uri="{FF2B5EF4-FFF2-40B4-BE49-F238E27FC236}">
                <a16:creationId xmlns:a16="http://schemas.microsoft.com/office/drawing/2014/main" id="{0FCF4F24-AE25-4496-9DF8-31CF70437D8F}"/>
              </a:ext>
            </a:extLst>
          </p:cNvPr>
          <p:cNvSpPr/>
          <p:nvPr/>
        </p:nvSpPr>
        <p:spPr>
          <a:xfrm>
            <a:off x="7543800" y="4533900"/>
            <a:ext cx="4648200" cy="1676400"/>
          </a:xfrm>
          <a:prstGeom prst="rightArrow">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s-ES" sz="2800">
              <a:solidFill>
                <a:schemeClr val="tx1"/>
              </a:solidFill>
            </a:endParaRPr>
          </a:p>
        </p:txBody>
      </p:sp>
      <p:sp>
        <p:nvSpPr>
          <p:cNvPr id="36" name="Rectangle 35">
            <a:extLst>
              <a:ext uri="{FF2B5EF4-FFF2-40B4-BE49-F238E27FC236}">
                <a16:creationId xmlns:a16="http://schemas.microsoft.com/office/drawing/2014/main" id="{1CD78FCB-6A8B-4C94-9C51-4FD8C83B19F7}"/>
              </a:ext>
            </a:extLst>
          </p:cNvPr>
          <p:cNvSpPr/>
          <p:nvPr/>
        </p:nvSpPr>
        <p:spPr>
          <a:xfrm>
            <a:off x="7696200" y="6667500"/>
            <a:ext cx="4419600" cy="830997"/>
          </a:xfrm>
          <a:prstGeom prst="rect">
            <a:avLst/>
          </a:prstGeom>
          <a:noFill/>
        </p:spPr>
        <p:txBody>
          <a:bodyPr wrap="square" lIns="91440" tIns="45720" rIns="91440" bIns="45720">
            <a:spAutoFit/>
          </a:bodyPr>
          <a:lstStyle/>
          <a:p>
            <a:r>
              <a:rPr lang="en-US" sz="2400" b="1" dirty="0">
                <a:ln w="0"/>
                <a:solidFill>
                  <a:srgbClr val="00B050"/>
                </a:solidFill>
                <a:effectLst>
                  <a:outerShdw blurRad="38100" dist="19050" dir="2700000" algn="tl" rotWithShape="0">
                    <a:schemeClr val="dk1">
                      <a:alpha val="40000"/>
                    </a:schemeClr>
                  </a:outerShdw>
                </a:effectLst>
              </a:rPr>
              <a:t>Show Production By Country </a:t>
            </a:r>
          </a:p>
          <a:p>
            <a:r>
              <a:rPr lang="en-US" sz="2400" b="1" dirty="0">
                <a:ln w="0"/>
                <a:solidFill>
                  <a:schemeClr val="accent3">
                    <a:lumMod val="75000"/>
                  </a:schemeClr>
                </a:solidFill>
                <a:effectLst>
                  <a:outerShdw blurRad="38100" dist="19050" dir="2700000" algn="tl" rotWithShape="0">
                    <a:schemeClr val="dk1">
                      <a:alpha val="40000"/>
                    </a:schemeClr>
                  </a:outerShdw>
                </a:effectLst>
              </a:rPr>
              <a:t>as Line 2019</a:t>
            </a:r>
            <a:endParaRPr lang="en-US" sz="2400" b="1" cap="none" spc="0" dirty="0">
              <a:ln w="0"/>
              <a:solidFill>
                <a:schemeClr val="accent3">
                  <a:lumMod val="75000"/>
                </a:schemeClr>
              </a:solidFill>
              <a:effectLst>
                <a:outerShdw blurRad="38100" dist="19050" dir="2700000" algn="tl" rotWithShape="0">
                  <a:schemeClr val="dk1">
                    <a:alpha val="40000"/>
                  </a:schemeClr>
                </a:outerShdw>
              </a:effectLst>
            </a:endParaRPr>
          </a:p>
        </p:txBody>
      </p:sp>
      <p:sp>
        <p:nvSpPr>
          <p:cNvPr id="37" name="Rectangle: Rounded Corners 36">
            <a:extLst>
              <a:ext uri="{FF2B5EF4-FFF2-40B4-BE49-F238E27FC236}">
                <a16:creationId xmlns:a16="http://schemas.microsoft.com/office/drawing/2014/main" id="{18FFC06B-3844-4296-B3F8-A0B9C9AAA837}"/>
              </a:ext>
            </a:extLst>
          </p:cNvPr>
          <p:cNvSpPr/>
          <p:nvPr/>
        </p:nvSpPr>
        <p:spPr>
          <a:xfrm>
            <a:off x="7620000" y="6438900"/>
            <a:ext cx="4419600" cy="1219200"/>
          </a:xfrm>
          <a:prstGeom prst="roundRect">
            <a:avLst/>
          </a:prstGeom>
          <a:noFill/>
          <a:ln w="63500">
            <a:solidFill>
              <a:schemeClr val="accent5">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s-ES" sz="2800">
              <a:solidFill>
                <a:schemeClr val="tx1"/>
              </a:solidFill>
            </a:endParaRPr>
          </a:p>
        </p:txBody>
      </p:sp>
      <p:pic>
        <p:nvPicPr>
          <p:cNvPr id="38" name="Picture 37" descr="A picture containing clock, drawing&#10;&#10;Description automatically generated">
            <a:extLst>
              <a:ext uri="{FF2B5EF4-FFF2-40B4-BE49-F238E27FC236}">
                <a16:creationId xmlns:a16="http://schemas.microsoft.com/office/drawing/2014/main" id="{1F693342-B2EF-4E33-BF8E-FA3BFE1C25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0" y="8737640"/>
            <a:ext cx="1328929" cy="1358860"/>
          </a:xfrm>
          <a:prstGeom prst="rect">
            <a:avLst/>
          </a:prstGeom>
        </p:spPr>
      </p:pic>
      <p:sp>
        <p:nvSpPr>
          <p:cNvPr id="39" name="Arrow: Down 38">
            <a:extLst>
              <a:ext uri="{FF2B5EF4-FFF2-40B4-BE49-F238E27FC236}">
                <a16:creationId xmlns:a16="http://schemas.microsoft.com/office/drawing/2014/main" id="{43AD261D-611E-41CE-8942-C4BC7D213318}"/>
              </a:ext>
            </a:extLst>
          </p:cNvPr>
          <p:cNvSpPr/>
          <p:nvPr/>
        </p:nvSpPr>
        <p:spPr>
          <a:xfrm>
            <a:off x="9372600" y="7810500"/>
            <a:ext cx="685800" cy="852051"/>
          </a:xfrm>
          <a:prstGeom prst="downArrow">
            <a:avLst/>
          </a:prstGeom>
          <a:solidFill>
            <a:srgbClr val="FF9339"/>
          </a:solidFill>
          <a:ln w="635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s-ES" sz="2800">
              <a:solidFill>
                <a:schemeClr val="tx1"/>
              </a:solidFill>
            </a:endParaRPr>
          </a:p>
        </p:txBody>
      </p:sp>
    </p:spTree>
    <p:extLst>
      <p:ext uri="{BB962C8B-B14F-4D97-AF65-F5344CB8AC3E}">
        <p14:creationId xmlns:p14="http://schemas.microsoft.com/office/powerpoint/2010/main" val="4003529038"/>
      </p:ext>
    </p:extLst>
  </p:cSld>
  <p:clrMapOvr>
    <a:masterClrMapping/>
  </p:clrMapOvr>
  <p:transition>
    <p:fad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ES_tradnl" dirty="0" err="1"/>
              <a:t>It’s</a:t>
            </a:r>
            <a:r>
              <a:rPr lang="es-ES_tradnl" dirty="0"/>
              <a:t> Show Time!!! </a:t>
            </a:r>
            <a:r>
              <a:rPr lang="es-ES_tradnl" dirty="0" err="1"/>
              <a:t>Part</a:t>
            </a:r>
            <a:r>
              <a:rPr lang="es-ES_tradnl" dirty="0"/>
              <a:t> 2</a:t>
            </a:r>
            <a:endParaRPr lang="es-ES" dirty="0"/>
          </a:p>
        </p:txBody>
      </p:sp>
      <p:sp>
        <p:nvSpPr>
          <p:cNvPr id="2" name="Text Placeholder 1"/>
          <p:cNvSpPr>
            <a:spLocks noGrp="1"/>
          </p:cNvSpPr>
          <p:nvPr>
            <p:ph type="body" sz="quarter" idx="12"/>
          </p:nvPr>
        </p:nvSpPr>
        <p:spPr/>
        <p:txBody>
          <a:bodyPr/>
          <a:lstStyle/>
          <a:p>
            <a:r>
              <a:rPr lang="es-ES" dirty="0" err="1"/>
              <a:t>Teams</a:t>
            </a:r>
            <a:r>
              <a:rPr lang="es-ES" dirty="0"/>
              <a:t> Demo – Video </a:t>
            </a:r>
            <a:r>
              <a:rPr lang="es-ES" dirty="0" err="1"/>
              <a:t>Recording</a:t>
            </a:r>
            <a:endParaRPr lang="es-ES" dirty="0"/>
          </a:p>
        </p:txBody>
      </p:sp>
    </p:spTree>
    <p:extLst>
      <p:ext uri="{BB962C8B-B14F-4D97-AF65-F5344CB8AC3E}">
        <p14:creationId xmlns:p14="http://schemas.microsoft.com/office/powerpoint/2010/main" val="3169170558"/>
      </p:ext>
    </p:extLst>
  </p:cSld>
  <p:clrMapOvr>
    <a:masterClrMapping/>
  </p:clrMapOvr>
  <p:transition spd="med">
    <p:pull/>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DemoTeam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95400" y="190500"/>
            <a:ext cx="16526932" cy="9220200"/>
          </a:xfrm>
          <a:prstGeom prst="rect">
            <a:avLst/>
          </a:prstGeom>
        </p:spPr>
      </p:pic>
    </p:spTree>
    <p:extLst>
      <p:ext uri="{BB962C8B-B14F-4D97-AF65-F5344CB8AC3E}">
        <p14:creationId xmlns:p14="http://schemas.microsoft.com/office/powerpoint/2010/main" val="26930887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608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82395" y="685800"/>
            <a:ext cx="16527780" cy="830997"/>
          </a:xfrm>
        </p:spPr>
        <p:txBody>
          <a:bodyPr/>
          <a:lstStyle/>
          <a:p>
            <a:r>
              <a:rPr lang="es-ES_tradnl" dirty="0" err="1"/>
              <a:t>Suggestion</a:t>
            </a:r>
            <a:r>
              <a:rPr lang="es-ES_tradnl" dirty="0"/>
              <a:t> Chips </a:t>
            </a:r>
            <a:endParaRPr lang="es-ES" dirty="0"/>
          </a:p>
        </p:txBody>
      </p:sp>
      <p:pic>
        <p:nvPicPr>
          <p:cNvPr id="7" name="Picture 6">
            <a:extLst>
              <a:ext uri="{FF2B5EF4-FFF2-40B4-BE49-F238E27FC236}">
                <a16:creationId xmlns:a16="http://schemas.microsoft.com/office/drawing/2014/main" id="{5C23FCB1-A443-4163-B5B4-762C8DC4FCE8}"/>
              </a:ext>
            </a:extLst>
          </p:cNvPr>
          <p:cNvPicPr>
            <a:picLocks noChangeAspect="1"/>
          </p:cNvPicPr>
          <p:nvPr/>
        </p:nvPicPr>
        <p:blipFill>
          <a:blip r:embed="rId3"/>
          <a:stretch>
            <a:fillRect/>
          </a:stretch>
        </p:blipFill>
        <p:spPr>
          <a:xfrm>
            <a:off x="1295400" y="3359048"/>
            <a:ext cx="5852248" cy="4222852"/>
          </a:xfrm>
          <a:prstGeom prst="rect">
            <a:avLst/>
          </a:prstGeom>
        </p:spPr>
      </p:pic>
      <p:pic>
        <p:nvPicPr>
          <p:cNvPr id="8" name="Picture 7">
            <a:extLst>
              <a:ext uri="{FF2B5EF4-FFF2-40B4-BE49-F238E27FC236}">
                <a16:creationId xmlns:a16="http://schemas.microsoft.com/office/drawing/2014/main" id="{A4035375-862D-484E-95DB-E21F9C5C719E}"/>
              </a:ext>
            </a:extLst>
          </p:cNvPr>
          <p:cNvPicPr>
            <a:picLocks noChangeAspect="1"/>
          </p:cNvPicPr>
          <p:nvPr/>
        </p:nvPicPr>
        <p:blipFill>
          <a:blip r:embed="rId4"/>
          <a:stretch>
            <a:fillRect/>
          </a:stretch>
        </p:blipFill>
        <p:spPr>
          <a:xfrm>
            <a:off x="8686800" y="3365296"/>
            <a:ext cx="5852248" cy="4216651"/>
          </a:xfrm>
          <a:prstGeom prst="rect">
            <a:avLst/>
          </a:prstGeom>
        </p:spPr>
      </p:pic>
    </p:spTree>
    <p:extLst>
      <p:ext uri="{BB962C8B-B14F-4D97-AF65-F5344CB8AC3E}">
        <p14:creationId xmlns:p14="http://schemas.microsoft.com/office/powerpoint/2010/main" val="1538154822"/>
      </p:ext>
    </p:extLst>
  </p:cSld>
  <p:clrMapOvr>
    <a:masterClrMapping/>
  </p:clrMapOvr>
  <p:transition>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dirty="0" err="1"/>
              <a:t>Architecture</a:t>
            </a:r>
            <a:r>
              <a:rPr lang="es-ES" dirty="0"/>
              <a:t> </a:t>
            </a:r>
            <a:r>
              <a:rPr lang="es-ES" dirty="0" err="1"/>
              <a:t>Diagram</a:t>
            </a:r>
            <a:endParaRPr lang="es-ES" dirty="0"/>
          </a:p>
        </p:txBody>
      </p:sp>
      <p:sp>
        <p:nvSpPr>
          <p:cNvPr id="7" name="Text Placeholder 6"/>
          <p:cNvSpPr>
            <a:spLocks noGrp="1"/>
          </p:cNvSpPr>
          <p:nvPr>
            <p:ph type="body" sz="quarter" idx="12"/>
          </p:nvPr>
        </p:nvSpPr>
        <p:spPr/>
        <p:txBody>
          <a:bodyPr/>
          <a:lstStyle/>
          <a:p>
            <a:endParaRPr lang="es-ES"/>
          </a:p>
        </p:txBody>
      </p:sp>
    </p:spTree>
    <p:extLst>
      <p:ext uri="{BB962C8B-B14F-4D97-AF65-F5344CB8AC3E}">
        <p14:creationId xmlns:p14="http://schemas.microsoft.com/office/powerpoint/2010/main" val="347555339"/>
      </p:ext>
    </p:extLst>
  </p:cSld>
  <p:clrMapOvr>
    <a:masterClrMapping/>
  </p:clrMapOvr>
  <p:transition spd="med">
    <p:pull/>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902677" y="1557940"/>
            <a:ext cx="16611600" cy="7873777"/>
          </a:xfrm>
          <a:prstGeom prst="rect">
            <a:avLst/>
          </a:prstGeom>
        </p:spPr>
      </p:pic>
      <p:sp>
        <p:nvSpPr>
          <p:cNvPr id="6" name="Title 5"/>
          <p:cNvSpPr>
            <a:spLocks noGrp="1"/>
          </p:cNvSpPr>
          <p:nvPr>
            <p:ph type="title"/>
          </p:nvPr>
        </p:nvSpPr>
        <p:spPr>
          <a:xfrm>
            <a:off x="882395" y="685800"/>
            <a:ext cx="16527780" cy="830997"/>
          </a:xfrm>
        </p:spPr>
        <p:txBody>
          <a:bodyPr/>
          <a:lstStyle/>
          <a:p>
            <a:r>
              <a:rPr lang="es-ES_tradnl" dirty="0" err="1"/>
              <a:t>Architecture</a:t>
            </a:r>
            <a:r>
              <a:rPr lang="es-ES_tradnl" dirty="0"/>
              <a:t> </a:t>
            </a:r>
            <a:r>
              <a:rPr lang="es-ES_tradnl" dirty="0" err="1"/>
              <a:t>Diagram</a:t>
            </a:r>
            <a:endParaRPr lang="es-ES" dirty="0"/>
          </a:p>
        </p:txBody>
      </p:sp>
      <p:sp>
        <p:nvSpPr>
          <p:cNvPr id="7" name="Text Placeholder 6"/>
          <p:cNvSpPr>
            <a:spLocks noGrp="1"/>
          </p:cNvSpPr>
          <p:nvPr>
            <p:ph type="body" sz="quarter" idx="10"/>
          </p:nvPr>
        </p:nvSpPr>
        <p:spPr/>
        <p:txBody>
          <a:bodyPr/>
          <a:lstStyle/>
          <a:p>
            <a:endParaRPr lang="es-ES" dirty="0"/>
          </a:p>
        </p:txBody>
      </p:sp>
    </p:spTree>
    <p:extLst>
      <p:ext uri="{BB962C8B-B14F-4D97-AF65-F5344CB8AC3E}">
        <p14:creationId xmlns:p14="http://schemas.microsoft.com/office/powerpoint/2010/main" val="280182792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p:nvPr>
        </p:nvSpPr>
        <p:spPr/>
        <p:txBody>
          <a:bodyPr/>
          <a:lstStyle/>
          <a:p>
            <a:r>
              <a:rPr lang="es-ES_tradnl" dirty="0" err="1"/>
              <a:t>Why</a:t>
            </a:r>
            <a:r>
              <a:rPr lang="es-ES_tradnl" dirty="0"/>
              <a:t> </a:t>
            </a:r>
            <a:r>
              <a:rPr lang="es-ES_tradnl" dirty="0" err="1"/>
              <a:t>Building</a:t>
            </a:r>
            <a:r>
              <a:rPr lang="es-ES_tradnl" dirty="0"/>
              <a:t> </a:t>
            </a:r>
            <a:r>
              <a:rPr lang="es-ES_tradnl" dirty="0" err="1"/>
              <a:t>an</a:t>
            </a:r>
            <a:r>
              <a:rPr lang="es-ES_tradnl" dirty="0"/>
              <a:t> </a:t>
            </a:r>
            <a:r>
              <a:rPr lang="es-ES_tradnl" dirty="0" err="1"/>
              <a:t>Analytics</a:t>
            </a:r>
            <a:r>
              <a:rPr lang="es-ES_tradnl" dirty="0"/>
              <a:t> </a:t>
            </a:r>
            <a:r>
              <a:rPr lang="es-ES_tradnl" dirty="0" err="1"/>
              <a:t>Assistant</a:t>
            </a:r>
            <a:r>
              <a:rPr lang="es-ES_tradnl" dirty="0"/>
              <a:t> </a:t>
            </a:r>
            <a:r>
              <a:rPr lang="es-ES_tradnl" dirty="0" err="1"/>
              <a:t>driven</a:t>
            </a:r>
            <a:r>
              <a:rPr lang="es-ES_tradnl" dirty="0"/>
              <a:t> </a:t>
            </a:r>
            <a:r>
              <a:rPr lang="es-ES_tradnl" dirty="0" err="1"/>
              <a:t>by</a:t>
            </a:r>
            <a:r>
              <a:rPr lang="es-ES_tradnl" dirty="0"/>
              <a:t> </a:t>
            </a:r>
            <a:r>
              <a:rPr lang="es-ES_tradnl" dirty="0" err="1"/>
              <a:t>Voice</a:t>
            </a:r>
            <a:endParaRPr lang="es-ES" dirty="0"/>
          </a:p>
        </p:txBody>
      </p:sp>
      <p:sp>
        <p:nvSpPr>
          <p:cNvPr id="5" name="Oval Callout 4"/>
          <p:cNvSpPr/>
          <p:nvPr/>
        </p:nvSpPr>
        <p:spPr>
          <a:xfrm>
            <a:off x="2728692" y="2055320"/>
            <a:ext cx="5181600" cy="2057400"/>
          </a:xfrm>
          <a:prstGeom prst="wedgeEllipseCallout">
            <a:avLst/>
          </a:prstGeom>
          <a:solidFill>
            <a:srgbClr val="D83B0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s-ES_tradnl" sz="2000" dirty="0" err="1">
                <a:solidFill>
                  <a:schemeClr val="bg2"/>
                </a:solidFill>
                <a:latin typeface="Quicksand" pitchFamily="2" charset="0"/>
              </a:rPr>
              <a:t>Hey</a:t>
            </a:r>
            <a:r>
              <a:rPr lang="es-ES_tradnl" sz="2000" dirty="0">
                <a:solidFill>
                  <a:schemeClr val="bg2"/>
                </a:solidFill>
                <a:latin typeface="Quicksand" pitchFamily="2" charset="0"/>
              </a:rPr>
              <a:t> </a:t>
            </a:r>
            <a:r>
              <a:rPr lang="es-ES_tradnl" sz="2000" dirty="0" err="1">
                <a:solidFill>
                  <a:schemeClr val="bg2"/>
                </a:solidFill>
                <a:latin typeface="Quicksand" pitchFamily="2" charset="0"/>
              </a:rPr>
              <a:t>Guys</a:t>
            </a:r>
            <a:r>
              <a:rPr lang="es-ES_tradnl" sz="2000" dirty="0">
                <a:solidFill>
                  <a:schemeClr val="bg2"/>
                </a:solidFill>
                <a:latin typeface="Quicksand" pitchFamily="2" charset="0"/>
              </a:rPr>
              <a:t>!! </a:t>
            </a:r>
            <a:r>
              <a:rPr lang="es-ES_tradnl" sz="2000" dirty="0" err="1">
                <a:solidFill>
                  <a:schemeClr val="bg2"/>
                </a:solidFill>
                <a:latin typeface="Quicksand" pitchFamily="2" charset="0"/>
              </a:rPr>
              <a:t>I’ve</a:t>
            </a:r>
            <a:r>
              <a:rPr lang="es-ES_tradnl" sz="2000" dirty="0">
                <a:solidFill>
                  <a:schemeClr val="bg2"/>
                </a:solidFill>
                <a:latin typeface="Quicksand" pitchFamily="2" charset="0"/>
              </a:rPr>
              <a:t> </a:t>
            </a:r>
            <a:r>
              <a:rPr lang="es-ES_tradnl" sz="2000" dirty="0" err="1">
                <a:solidFill>
                  <a:schemeClr val="bg2"/>
                </a:solidFill>
                <a:latin typeface="Quicksand" pitchFamily="2" charset="0"/>
              </a:rPr>
              <a:t>just</a:t>
            </a:r>
            <a:r>
              <a:rPr lang="es-ES_tradnl" sz="2000" dirty="0">
                <a:solidFill>
                  <a:schemeClr val="bg2"/>
                </a:solidFill>
                <a:latin typeface="Quicksand" pitchFamily="2" charset="0"/>
              </a:rPr>
              <a:t> </a:t>
            </a:r>
            <a:r>
              <a:rPr lang="es-ES_tradnl" sz="2000" dirty="0" err="1">
                <a:solidFill>
                  <a:schemeClr val="bg2"/>
                </a:solidFill>
                <a:latin typeface="Quicksand" pitchFamily="2" charset="0"/>
              </a:rPr>
              <a:t>purchased</a:t>
            </a:r>
            <a:r>
              <a:rPr lang="es-ES_tradnl" sz="2000" dirty="0">
                <a:solidFill>
                  <a:schemeClr val="bg2"/>
                </a:solidFill>
                <a:latin typeface="Quicksand" pitchFamily="2" charset="0"/>
              </a:rPr>
              <a:t> a </a:t>
            </a:r>
            <a:r>
              <a:rPr lang="es-ES_tradnl" sz="2000" dirty="0" err="1">
                <a:solidFill>
                  <a:schemeClr val="bg2"/>
                </a:solidFill>
                <a:latin typeface="Quicksand" pitchFamily="2" charset="0"/>
              </a:rPr>
              <a:t>voice</a:t>
            </a:r>
            <a:r>
              <a:rPr lang="es-ES_tradnl" sz="2000" dirty="0">
                <a:solidFill>
                  <a:schemeClr val="bg2"/>
                </a:solidFill>
                <a:latin typeface="Quicksand" pitchFamily="2" charset="0"/>
              </a:rPr>
              <a:t> </a:t>
            </a:r>
            <a:r>
              <a:rPr lang="es-ES_tradnl" sz="2000" dirty="0" err="1">
                <a:solidFill>
                  <a:schemeClr val="bg2"/>
                </a:solidFill>
                <a:latin typeface="Quicksand" pitchFamily="2" charset="0"/>
              </a:rPr>
              <a:t>assistant</a:t>
            </a:r>
            <a:r>
              <a:rPr lang="es-ES_tradnl" sz="2000" dirty="0">
                <a:solidFill>
                  <a:schemeClr val="bg2"/>
                </a:solidFill>
                <a:latin typeface="Quicksand" pitchFamily="2" charset="0"/>
              </a:rPr>
              <a:t> speaker</a:t>
            </a:r>
            <a:endParaRPr lang="es-ES" sz="2000" dirty="0">
              <a:solidFill>
                <a:schemeClr val="bg2"/>
              </a:solidFill>
              <a:latin typeface="Quicksand" pitchFamily="2" charset="0"/>
            </a:endParaRPr>
          </a:p>
        </p:txBody>
      </p:sp>
      <p:sp>
        <p:nvSpPr>
          <p:cNvPr id="4" name="Oval Callout 3"/>
          <p:cNvSpPr/>
          <p:nvPr/>
        </p:nvSpPr>
        <p:spPr>
          <a:xfrm flipH="1">
            <a:off x="9448799" y="5346700"/>
            <a:ext cx="5163695" cy="1930400"/>
          </a:xfrm>
          <a:prstGeom prst="wedgeEllipseCallout">
            <a:avLst/>
          </a:prstGeom>
          <a:solidFill>
            <a:srgbClr val="D83B0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dirty="0">
              <a:solidFill>
                <a:schemeClr val="bg2"/>
              </a:solidFill>
              <a:latin typeface="Quicksand" pitchFamily="2" charset="0"/>
            </a:endParaRPr>
          </a:p>
          <a:p>
            <a:pPr algn="ctr"/>
            <a:r>
              <a:rPr lang="en-US" sz="2000" dirty="0">
                <a:solidFill>
                  <a:schemeClr val="bg2"/>
                </a:solidFill>
                <a:latin typeface="Quicksand" pitchFamily="2" charset="0"/>
              </a:rPr>
              <a:t>And what are you going to use it for? To play music? To tell you what the weather will be like?</a:t>
            </a:r>
            <a:endParaRPr lang="es-ES" sz="2000" dirty="0">
              <a:solidFill>
                <a:schemeClr val="bg2"/>
              </a:solidFill>
              <a:latin typeface="Quicksand" pitchFamily="2" charset="0"/>
            </a:endParaRPr>
          </a:p>
        </p:txBody>
      </p:sp>
      <p:sp>
        <p:nvSpPr>
          <p:cNvPr id="11" name="Oval Callout 10"/>
          <p:cNvSpPr/>
          <p:nvPr/>
        </p:nvSpPr>
        <p:spPr>
          <a:xfrm>
            <a:off x="2715992" y="4610100"/>
            <a:ext cx="5181600" cy="2057400"/>
          </a:xfrm>
          <a:prstGeom prst="wedgeEllipseCallout">
            <a:avLst/>
          </a:prstGeom>
          <a:solidFill>
            <a:srgbClr val="D83B0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dirty="0">
              <a:solidFill>
                <a:schemeClr val="bg2"/>
              </a:solidFill>
              <a:latin typeface="Quicksand" pitchFamily="2" charset="0"/>
            </a:endParaRPr>
          </a:p>
          <a:p>
            <a:pPr algn="ctr"/>
            <a:r>
              <a:rPr lang="en-US" sz="2000" dirty="0">
                <a:solidFill>
                  <a:schemeClr val="bg2"/>
                </a:solidFill>
                <a:latin typeface="Quicksand" pitchFamily="2" charset="0"/>
              </a:rPr>
              <a:t>What makes you so funny ???? Are you laughing at me ???</a:t>
            </a:r>
            <a:endParaRPr lang="es-ES" sz="2000" dirty="0">
              <a:solidFill>
                <a:schemeClr val="bg2"/>
              </a:solidFill>
              <a:latin typeface="Quicksand" pitchFamily="2" charset="0"/>
            </a:endParaRPr>
          </a:p>
        </p:txBody>
      </p:sp>
      <p:grpSp>
        <p:nvGrpSpPr>
          <p:cNvPr id="13" name="Group 12"/>
          <p:cNvGrpSpPr/>
          <p:nvPr/>
        </p:nvGrpSpPr>
        <p:grpSpPr>
          <a:xfrm>
            <a:off x="9448800" y="2705100"/>
            <a:ext cx="5181600" cy="2057400"/>
            <a:chOff x="9986704" y="2933700"/>
            <a:chExt cx="5181600" cy="2057400"/>
          </a:xfrm>
          <a:solidFill>
            <a:srgbClr val="D83B01"/>
          </a:solidFill>
        </p:grpSpPr>
        <p:sp>
          <p:nvSpPr>
            <p:cNvPr id="15" name="Oval Callout 14"/>
            <p:cNvSpPr/>
            <p:nvPr/>
          </p:nvSpPr>
          <p:spPr>
            <a:xfrm flipH="1">
              <a:off x="9986704" y="2933700"/>
              <a:ext cx="5181600" cy="2057400"/>
            </a:xfrm>
            <a:prstGeom prst="wedgeEllipseCallout">
              <a:avLst/>
            </a:prstGeom>
            <a:grp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s-ES" sz="2800" dirty="0">
                <a:solidFill>
                  <a:schemeClr val="bg2"/>
                </a:solidFill>
              </a:endParaRPr>
            </a:p>
          </p:txBody>
        </p:sp>
        <p:pic>
          <p:nvPicPr>
            <p:cNvPr id="17" name="Picture 1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679002" y="3517900"/>
              <a:ext cx="1085998" cy="893943"/>
            </a:xfrm>
            <a:prstGeom prst="rect">
              <a:avLst/>
            </a:prstGeom>
            <a:grpFill/>
          </p:spPr>
        </p:pic>
        <p:pic>
          <p:nvPicPr>
            <p:cNvPr id="18" name="Picture 1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016600" y="3530600"/>
              <a:ext cx="1085998" cy="893943"/>
            </a:xfrm>
            <a:prstGeom prst="rect">
              <a:avLst/>
            </a:prstGeom>
            <a:grpFill/>
          </p:spPr>
        </p:pic>
        <p:pic>
          <p:nvPicPr>
            <p:cNvPr id="19" name="Picture 1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354198" y="3543300"/>
              <a:ext cx="1085998" cy="893943"/>
            </a:xfrm>
            <a:prstGeom prst="rect">
              <a:avLst/>
            </a:prstGeom>
            <a:grpFill/>
          </p:spPr>
        </p:pic>
      </p:grpSp>
    </p:spTree>
    <p:extLst>
      <p:ext uri="{BB962C8B-B14F-4D97-AF65-F5344CB8AC3E}">
        <p14:creationId xmlns:p14="http://schemas.microsoft.com/office/powerpoint/2010/main" val="3810862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 grpId="0" animBg="1"/>
      <p:bldP spid="11"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dirty="0" err="1"/>
              <a:t>Next</a:t>
            </a:r>
            <a:r>
              <a:rPr lang="es-ES" dirty="0"/>
              <a:t> </a:t>
            </a:r>
            <a:r>
              <a:rPr lang="es-ES" dirty="0" err="1"/>
              <a:t>Steps</a:t>
            </a:r>
            <a:endParaRPr lang="es-ES" dirty="0"/>
          </a:p>
        </p:txBody>
      </p:sp>
      <p:sp>
        <p:nvSpPr>
          <p:cNvPr id="7" name="Text Placeholder 6"/>
          <p:cNvSpPr>
            <a:spLocks noGrp="1"/>
          </p:cNvSpPr>
          <p:nvPr>
            <p:ph type="body" sz="quarter" idx="12"/>
          </p:nvPr>
        </p:nvSpPr>
        <p:spPr/>
        <p:txBody>
          <a:bodyPr/>
          <a:lstStyle/>
          <a:p>
            <a:r>
              <a:rPr lang="es-ES" dirty="0" err="1"/>
              <a:t>Where</a:t>
            </a:r>
            <a:r>
              <a:rPr lang="es-ES" dirty="0"/>
              <a:t> do </a:t>
            </a:r>
            <a:r>
              <a:rPr lang="es-ES" dirty="0" err="1"/>
              <a:t>we</a:t>
            </a:r>
            <a:r>
              <a:rPr lang="es-ES" dirty="0"/>
              <a:t> </a:t>
            </a:r>
            <a:r>
              <a:rPr lang="es-ES" dirty="0" err="1"/>
              <a:t>go</a:t>
            </a:r>
            <a:r>
              <a:rPr lang="es-ES" dirty="0"/>
              <a:t> </a:t>
            </a:r>
            <a:r>
              <a:rPr lang="es-ES" dirty="0" err="1"/>
              <a:t>from</a:t>
            </a:r>
            <a:r>
              <a:rPr lang="es-ES" dirty="0"/>
              <a:t> </a:t>
            </a:r>
            <a:r>
              <a:rPr lang="es-ES" dirty="0" err="1"/>
              <a:t>here</a:t>
            </a:r>
            <a:endParaRPr lang="es-ES" dirty="0"/>
          </a:p>
        </p:txBody>
      </p:sp>
    </p:spTree>
    <p:extLst>
      <p:ext uri="{BB962C8B-B14F-4D97-AF65-F5344CB8AC3E}">
        <p14:creationId xmlns:p14="http://schemas.microsoft.com/office/powerpoint/2010/main" val="3816591390"/>
      </p:ext>
    </p:extLst>
  </p:cSld>
  <p:clrMapOvr>
    <a:masterClrMapping/>
  </p:clrMapOvr>
  <p:transition spd="med">
    <p:pull/>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82395" y="685800"/>
            <a:ext cx="16527780" cy="830997"/>
          </a:xfrm>
        </p:spPr>
        <p:txBody>
          <a:bodyPr/>
          <a:lstStyle/>
          <a:p>
            <a:r>
              <a:rPr lang="es-ES_tradnl" dirty="0" err="1"/>
              <a:t>Next</a:t>
            </a:r>
            <a:r>
              <a:rPr lang="es-ES_tradnl" dirty="0"/>
              <a:t> </a:t>
            </a:r>
            <a:r>
              <a:rPr lang="es-ES_tradnl" dirty="0" err="1"/>
              <a:t>Steps</a:t>
            </a:r>
            <a:endParaRPr lang="es-ES" dirty="0"/>
          </a:p>
        </p:txBody>
      </p:sp>
      <p:sp>
        <p:nvSpPr>
          <p:cNvPr id="5" name="Text Placeholder 4"/>
          <p:cNvSpPr>
            <a:spLocks noGrp="1"/>
          </p:cNvSpPr>
          <p:nvPr>
            <p:ph type="body" sz="quarter" idx="10"/>
          </p:nvPr>
        </p:nvSpPr>
        <p:spPr>
          <a:xfrm>
            <a:off x="876300" y="2668978"/>
            <a:ext cx="16527780" cy="5816977"/>
          </a:xfrm>
        </p:spPr>
        <p:txBody>
          <a:bodyPr/>
          <a:lstStyle/>
          <a:p>
            <a:pPr marL="571500" indent="-571500">
              <a:buFont typeface="Arial" panose="020B0604020202020204" pitchFamily="34" charset="0"/>
              <a:buChar char="•"/>
            </a:pPr>
            <a:r>
              <a:rPr lang="es-ES_tradnl" dirty="0" err="1"/>
              <a:t>Integrate</a:t>
            </a:r>
            <a:r>
              <a:rPr lang="es-ES_tradnl" dirty="0"/>
              <a:t> Alexa</a:t>
            </a:r>
          </a:p>
          <a:p>
            <a:pPr marL="571500" indent="-571500">
              <a:buFont typeface="Arial" panose="020B0604020202020204" pitchFamily="34" charset="0"/>
              <a:buChar char="•"/>
            </a:pPr>
            <a:r>
              <a:rPr lang="es-ES_tradnl" dirty="0" err="1"/>
              <a:t>Pure</a:t>
            </a:r>
            <a:r>
              <a:rPr lang="es-ES_tradnl" dirty="0"/>
              <a:t> </a:t>
            </a:r>
            <a:r>
              <a:rPr lang="es-ES_tradnl" dirty="0" err="1"/>
              <a:t>queries</a:t>
            </a:r>
            <a:r>
              <a:rPr lang="es-ES_tradnl" dirty="0"/>
              <a:t> </a:t>
            </a:r>
            <a:r>
              <a:rPr lang="es-ES_tradnl" dirty="0" err="1"/>
              <a:t>instead</a:t>
            </a:r>
            <a:r>
              <a:rPr lang="es-ES_tradnl" dirty="0"/>
              <a:t> of OCR -&gt; </a:t>
            </a:r>
            <a:r>
              <a:rPr lang="es-ES_tradnl" dirty="0" err="1"/>
              <a:t>Dax</a:t>
            </a:r>
            <a:r>
              <a:rPr lang="es-ES_tradnl" dirty="0"/>
              <a:t> </a:t>
            </a:r>
            <a:r>
              <a:rPr lang="es-ES_tradnl" dirty="0" err="1"/>
              <a:t>Queries</a:t>
            </a:r>
            <a:r>
              <a:rPr lang="es-ES_tradnl" dirty="0"/>
              <a:t> -&gt; </a:t>
            </a:r>
            <a:r>
              <a:rPr lang="es-ES_tradnl" dirty="0" err="1"/>
              <a:t>Get</a:t>
            </a:r>
            <a:r>
              <a:rPr lang="es-ES_tradnl" dirty="0"/>
              <a:t> concrete </a:t>
            </a:r>
            <a:r>
              <a:rPr lang="es-ES_tradnl" dirty="0" err="1"/>
              <a:t>Values</a:t>
            </a:r>
            <a:endParaRPr lang="es-ES_tradnl" dirty="0"/>
          </a:p>
          <a:p>
            <a:pPr marL="954882" lvl="1" indent="-571500">
              <a:buFont typeface="Arial" panose="020B0604020202020204" pitchFamily="34" charset="0"/>
              <a:buChar char="•"/>
            </a:pPr>
            <a:r>
              <a:rPr lang="es-ES_tradnl" dirty="0"/>
              <a:t>Consume </a:t>
            </a:r>
            <a:r>
              <a:rPr lang="es-ES_tradnl" dirty="0" err="1"/>
              <a:t>any</a:t>
            </a:r>
            <a:r>
              <a:rPr lang="es-ES_tradnl" dirty="0"/>
              <a:t> </a:t>
            </a:r>
            <a:r>
              <a:rPr lang="es-ES_tradnl" dirty="0" err="1"/>
              <a:t>analytics</a:t>
            </a:r>
            <a:r>
              <a:rPr lang="es-ES_tradnl" dirty="0"/>
              <a:t> </a:t>
            </a:r>
            <a:r>
              <a:rPr lang="es-ES_tradnl" dirty="0" err="1"/>
              <a:t>model</a:t>
            </a:r>
            <a:r>
              <a:rPr lang="es-ES_tradnl" dirty="0"/>
              <a:t>. </a:t>
            </a:r>
            <a:r>
              <a:rPr lang="es-ES_tradnl" dirty="0" err="1"/>
              <a:t>Get</a:t>
            </a:r>
            <a:r>
              <a:rPr lang="es-ES_tradnl" dirty="0"/>
              <a:t> </a:t>
            </a:r>
            <a:r>
              <a:rPr lang="es-ES_tradnl" dirty="0" err="1"/>
              <a:t>rid</a:t>
            </a:r>
            <a:r>
              <a:rPr lang="es-ES_tradnl" dirty="0"/>
              <a:t> of </a:t>
            </a:r>
            <a:r>
              <a:rPr lang="es-ES_tradnl" dirty="0" err="1"/>
              <a:t>Power</a:t>
            </a:r>
            <a:r>
              <a:rPr lang="es-ES_tradnl" dirty="0"/>
              <a:t> BI</a:t>
            </a:r>
          </a:p>
          <a:p>
            <a:pPr marL="1247775" lvl="2" indent="-571500">
              <a:buFont typeface="Arial" panose="020B0604020202020204" pitchFamily="34" charset="0"/>
              <a:buChar char="•"/>
            </a:pPr>
            <a:endParaRPr lang="es-ES_tradnl" dirty="0"/>
          </a:p>
          <a:p>
            <a:pPr marL="571500" indent="-571500">
              <a:buFont typeface="Arial" panose="020B0604020202020204" pitchFamily="34" charset="0"/>
              <a:buChar char="•"/>
            </a:pPr>
            <a:r>
              <a:rPr lang="es-ES_tradnl" dirty="0" err="1"/>
              <a:t>Standardize</a:t>
            </a:r>
            <a:r>
              <a:rPr lang="es-ES_tradnl" dirty="0"/>
              <a:t> </a:t>
            </a:r>
            <a:r>
              <a:rPr lang="es-ES_tradnl" dirty="0" err="1"/>
              <a:t>Methodology</a:t>
            </a:r>
            <a:endParaRPr lang="es-ES_tradnl" dirty="0"/>
          </a:p>
          <a:p>
            <a:pPr marL="954882" lvl="1" indent="-571500">
              <a:buFont typeface="Arial" panose="020B0604020202020204" pitchFamily="34" charset="0"/>
              <a:buChar char="•"/>
            </a:pPr>
            <a:r>
              <a:rPr lang="en-US" dirty="0"/>
              <a:t>Incentivize Promotion of Datasets adding them automatically to the bot</a:t>
            </a:r>
          </a:p>
          <a:p>
            <a:pPr marL="954882" lvl="1" indent="-571500">
              <a:buFont typeface="Arial" panose="020B0604020202020204" pitchFamily="34" charset="0"/>
              <a:buChar char="•"/>
            </a:pPr>
            <a:r>
              <a:rPr lang="en-US" dirty="0"/>
              <a:t>Key: Model standards compliance and business query process definition</a:t>
            </a:r>
          </a:p>
          <a:p>
            <a:pPr marL="954882" lvl="1" indent="-571500">
              <a:buFont typeface="Arial" panose="020B0604020202020204" pitchFamily="34" charset="0"/>
              <a:buChar char="•"/>
            </a:pPr>
            <a:r>
              <a:rPr lang="en-US" dirty="0"/>
              <a:t>Data OPS</a:t>
            </a:r>
            <a:endParaRPr lang="es-ES_tradnl" dirty="0"/>
          </a:p>
        </p:txBody>
      </p:sp>
    </p:spTree>
    <p:extLst>
      <p:ext uri="{BB962C8B-B14F-4D97-AF65-F5344CB8AC3E}">
        <p14:creationId xmlns:p14="http://schemas.microsoft.com/office/powerpoint/2010/main" val="469925546"/>
      </p:ext>
    </p:extLst>
  </p:cSld>
  <p:clrMapOvr>
    <a:masterClrMapping/>
  </p:clrMapOvr>
  <p:transition>
    <p:fade/>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952501" y="2000552"/>
            <a:ext cx="17471540" cy="1546449"/>
          </a:xfrm>
          <a:prstGeom prst="rect">
            <a:avLst/>
          </a:prstGeom>
        </p:spPr>
        <p:txBody>
          <a:bodyPr wrap="square">
            <a:spAutoFit/>
          </a:bodyPr>
          <a:lstStyle/>
          <a:p>
            <a:endParaRPr lang="en-US" sz="1800" dirty="0">
              <a:latin typeface="Repsol" panose="02000506030000020004" pitchFamily="2" charset="0"/>
            </a:endParaRPr>
          </a:p>
          <a:p>
            <a:endParaRPr lang="en-US" sz="1800" dirty="0">
              <a:latin typeface="Repsol" panose="02000506030000020004" pitchFamily="2" charset="0"/>
            </a:endParaRPr>
          </a:p>
          <a:p>
            <a:endParaRPr lang="en-US" sz="1800" dirty="0">
              <a:latin typeface="Repsol" panose="02000506030000020004" pitchFamily="2" charset="0"/>
            </a:endParaRPr>
          </a:p>
          <a:p>
            <a:pPr marL="2057400" lvl="1" indent="-1371600">
              <a:buFont typeface="+mj-lt"/>
              <a:buAutoNum type="arabicPeriod"/>
            </a:pPr>
            <a:endParaRPr lang="es-ES_tradnl" sz="4049" dirty="0">
              <a:latin typeface="Repsol" panose="02000506030000020004" pitchFamily="2" charset="0"/>
            </a:endParaRPr>
          </a:p>
        </p:txBody>
      </p:sp>
      <p:sp>
        <p:nvSpPr>
          <p:cNvPr id="2" name="Title 1"/>
          <p:cNvSpPr>
            <a:spLocks noGrp="1"/>
          </p:cNvSpPr>
          <p:nvPr>
            <p:ph type="title"/>
          </p:nvPr>
        </p:nvSpPr>
        <p:spPr>
          <a:xfrm>
            <a:off x="882395" y="685800"/>
            <a:ext cx="16521685" cy="876300"/>
          </a:xfrm>
        </p:spPr>
        <p:txBody>
          <a:bodyPr/>
          <a:lstStyle/>
          <a:p>
            <a:r>
              <a:rPr lang="es-ES_tradnl" dirty="0" err="1"/>
              <a:t>Next</a:t>
            </a:r>
            <a:r>
              <a:rPr lang="es-ES_tradnl" dirty="0"/>
              <a:t> </a:t>
            </a:r>
            <a:r>
              <a:rPr lang="es-ES_tradnl" dirty="0" err="1"/>
              <a:t>Steps</a:t>
            </a:r>
            <a:r>
              <a:rPr lang="es-ES_tradnl" dirty="0"/>
              <a:t>. Auto </a:t>
            </a:r>
            <a:r>
              <a:rPr lang="es-ES_tradnl" dirty="0" err="1"/>
              <a:t>Feed</a:t>
            </a:r>
            <a:r>
              <a:rPr lang="es-ES_tradnl" dirty="0"/>
              <a:t> – </a:t>
            </a:r>
            <a:r>
              <a:rPr lang="es-ES_tradnl" dirty="0" err="1"/>
              <a:t>Ingestion</a:t>
            </a:r>
            <a:br>
              <a:rPr lang="es-ES_tradnl" dirty="0"/>
            </a:br>
            <a:endParaRPr lang="es-ES" dirty="0"/>
          </a:p>
        </p:txBody>
      </p:sp>
      <p:sp>
        <p:nvSpPr>
          <p:cNvPr id="3" name="Text Placeholder 2"/>
          <p:cNvSpPr>
            <a:spLocks noGrp="1"/>
          </p:cNvSpPr>
          <p:nvPr>
            <p:ph type="body" sz="quarter" idx="10"/>
          </p:nvPr>
        </p:nvSpPr>
        <p:spPr>
          <a:xfrm>
            <a:off x="876300" y="2668978"/>
            <a:ext cx="16527780" cy="5226046"/>
          </a:xfrm>
        </p:spPr>
        <p:txBody>
          <a:bodyPr/>
          <a:lstStyle/>
          <a:p>
            <a:r>
              <a:rPr lang="en-US" dirty="0"/>
              <a:t>XMLA Endpoints + LUIS API!</a:t>
            </a:r>
          </a:p>
          <a:p>
            <a:pPr marL="1371600" indent="-1371600">
              <a:buFont typeface="+mj-lt"/>
              <a:buAutoNum type="arabicPeriod"/>
            </a:pPr>
            <a:endParaRPr lang="en-US" sz="3900" dirty="0"/>
          </a:p>
          <a:p>
            <a:pPr marL="1371600" lvl="1" indent="-685800">
              <a:buFont typeface="Arial" panose="020B0604020202020204" pitchFamily="34" charset="0"/>
              <a:buChar char="•"/>
            </a:pPr>
            <a:r>
              <a:rPr lang="en-US" sz="3900" dirty="0"/>
              <a:t>Query Structure: Populate new entities, if new dimensions appear</a:t>
            </a:r>
          </a:p>
          <a:p>
            <a:endParaRPr lang="en-US" sz="3900" dirty="0"/>
          </a:p>
          <a:p>
            <a:pPr marL="1371600" lvl="1" indent="-685800">
              <a:buFont typeface="Arial" panose="020B0604020202020204" pitchFamily="34" charset="0"/>
              <a:buChar char="•"/>
            </a:pPr>
            <a:r>
              <a:rPr lang="en-US" sz="3900" dirty="0"/>
              <a:t>Query Values: Update existing entities by populating the latest information in the model</a:t>
            </a:r>
          </a:p>
          <a:p>
            <a:endParaRPr lang="es-ES" dirty="0"/>
          </a:p>
        </p:txBody>
      </p:sp>
    </p:spTree>
    <p:extLst>
      <p:ext uri="{BB962C8B-B14F-4D97-AF65-F5344CB8AC3E}">
        <p14:creationId xmlns:p14="http://schemas.microsoft.com/office/powerpoint/2010/main" val="2085360411"/>
      </p:ext>
    </p:extLst>
  </p:cSld>
  <p:clrMapOvr>
    <a:masterClrMapping/>
  </p:clrMapOvr>
  <p:transition>
    <p:fade/>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2395" y="685800"/>
            <a:ext cx="16521685" cy="1028700"/>
          </a:xfrm>
        </p:spPr>
        <p:txBody>
          <a:bodyPr/>
          <a:lstStyle/>
          <a:p>
            <a:r>
              <a:rPr lang="es-ES_tradnl" dirty="0" err="1"/>
              <a:t>Next</a:t>
            </a:r>
            <a:r>
              <a:rPr lang="es-ES_tradnl" dirty="0"/>
              <a:t> </a:t>
            </a:r>
            <a:r>
              <a:rPr lang="es-ES_tradnl" dirty="0" err="1"/>
              <a:t>Steps</a:t>
            </a:r>
            <a:r>
              <a:rPr lang="es-ES_tradnl" dirty="0"/>
              <a:t>. Auto </a:t>
            </a:r>
            <a:r>
              <a:rPr lang="es-ES_tradnl" dirty="0" err="1"/>
              <a:t>Feed</a:t>
            </a:r>
            <a:r>
              <a:rPr lang="es-ES_tradnl" dirty="0"/>
              <a:t> – </a:t>
            </a:r>
            <a:r>
              <a:rPr lang="es-ES_tradnl" dirty="0" err="1"/>
              <a:t>Populating</a:t>
            </a:r>
            <a:r>
              <a:rPr lang="es-ES_tradnl" dirty="0"/>
              <a:t> LUIS</a:t>
            </a:r>
            <a:br>
              <a:rPr lang="es-ES_tradnl" dirty="0"/>
            </a:br>
            <a:endParaRPr lang="es-ES" dirty="0"/>
          </a:p>
        </p:txBody>
      </p:sp>
      <p:sp>
        <p:nvSpPr>
          <p:cNvPr id="3" name="Text Placeholder 2"/>
          <p:cNvSpPr>
            <a:spLocks noGrp="1"/>
          </p:cNvSpPr>
          <p:nvPr>
            <p:ph type="body" sz="quarter" idx="10"/>
          </p:nvPr>
        </p:nvSpPr>
        <p:spPr>
          <a:xfrm>
            <a:off x="876300" y="2781300"/>
            <a:ext cx="16527780" cy="5924699"/>
          </a:xfrm>
        </p:spPr>
        <p:txBody>
          <a:bodyPr/>
          <a:lstStyle/>
          <a:p>
            <a:r>
              <a:rPr lang="en-US" dirty="0"/>
              <a:t>API for programmatically populating your LUIS!</a:t>
            </a:r>
            <a:endParaRPr lang="en-US" sz="3900" dirty="0"/>
          </a:p>
          <a:p>
            <a:pPr marL="1371600" lvl="1" indent="-685800">
              <a:buFont typeface="Arial" panose="020B0604020202020204" pitchFamily="34" charset="0"/>
              <a:buChar char="•"/>
            </a:pPr>
            <a:r>
              <a:rPr lang="en-US" sz="3900" dirty="0"/>
              <a:t>Add entities</a:t>
            </a:r>
          </a:p>
          <a:p>
            <a:pPr marL="1371600" lvl="1" indent="-685800">
              <a:buFont typeface="Arial" panose="020B0604020202020204" pitchFamily="34" charset="0"/>
              <a:buChar char="•"/>
            </a:pPr>
            <a:r>
              <a:rPr lang="en-US" sz="3900" dirty="0"/>
              <a:t>Add intents</a:t>
            </a:r>
          </a:p>
          <a:p>
            <a:pPr marL="1371600" lvl="1" indent="-685800">
              <a:buFont typeface="Arial" panose="020B0604020202020204" pitchFamily="34" charset="0"/>
              <a:buChar char="•"/>
            </a:pPr>
            <a:r>
              <a:rPr lang="en-US" sz="3900" dirty="0"/>
              <a:t>Add utterances</a:t>
            </a:r>
          </a:p>
          <a:p>
            <a:pPr marL="1371600" lvl="1" indent="-685800">
              <a:buFont typeface="Arial" panose="020B0604020202020204" pitchFamily="34" charset="0"/>
              <a:buChar char="•"/>
            </a:pPr>
            <a:r>
              <a:rPr lang="en-US" sz="3900" dirty="0"/>
              <a:t>Train Model</a:t>
            </a:r>
          </a:p>
          <a:p>
            <a:pPr marL="1371600" lvl="1" indent="-685800">
              <a:buFont typeface="Arial" panose="020B0604020202020204" pitchFamily="34" charset="0"/>
              <a:buChar char="•"/>
            </a:pPr>
            <a:r>
              <a:rPr lang="en-US" sz="3900" dirty="0"/>
              <a:t>Publish Model</a:t>
            </a:r>
          </a:p>
          <a:p>
            <a:pPr marL="1371600" indent="-1371600">
              <a:buFont typeface="+mj-lt"/>
              <a:buAutoNum type="arabicPeriod"/>
            </a:pPr>
            <a:endParaRPr lang="en-US" sz="3900" dirty="0">
              <a:latin typeface="Repsol" panose="02000506030000020004" pitchFamily="2" charset="0"/>
            </a:endParaRPr>
          </a:p>
          <a:p>
            <a:r>
              <a:rPr lang="es-ES" sz="4000" dirty="0">
                <a:hlinkClick r:id="rId2"/>
              </a:rPr>
              <a:t>https://github.com/microsoft/NLU.DevOps</a:t>
            </a:r>
            <a:endParaRPr lang="es-ES_tradnl" sz="3900" dirty="0"/>
          </a:p>
        </p:txBody>
      </p:sp>
    </p:spTree>
    <p:extLst>
      <p:ext uri="{BB962C8B-B14F-4D97-AF65-F5344CB8AC3E}">
        <p14:creationId xmlns:p14="http://schemas.microsoft.com/office/powerpoint/2010/main" val="2349550004"/>
      </p:ext>
    </p:extLst>
  </p:cSld>
  <p:clrMapOvr>
    <a:masterClrMapping/>
  </p:clrMapOvr>
  <p:transition>
    <p:fade/>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952501" y="2000552"/>
            <a:ext cx="17471540" cy="2146613"/>
          </a:xfrm>
          <a:prstGeom prst="rect">
            <a:avLst/>
          </a:prstGeom>
        </p:spPr>
        <p:txBody>
          <a:bodyPr wrap="square">
            <a:spAutoFit/>
          </a:bodyPr>
          <a:lstStyle/>
          <a:p>
            <a:pPr marL="1371600" indent="-1371600">
              <a:buFont typeface="+mj-lt"/>
              <a:buAutoNum type="arabicPeriod"/>
            </a:pPr>
            <a:endParaRPr lang="en-US" sz="3900" dirty="0">
              <a:latin typeface="Repsol" panose="02000506030000020004" pitchFamily="2" charset="0"/>
            </a:endParaRPr>
          </a:p>
          <a:p>
            <a:pPr marL="285750" indent="-285750">
              <a:buFont typeface="Arial" panose="020B0604020202020204" pitchFamily="34" charset="0"/>
              <a:buChar char="•"/>
            </a:pPr>
            <a:endParaRPr lang="en-US" sz="1800" dirty="0">
              <a:latin typeface="Repsol" panose="02000506030000020004" pitchFamily="2" charset="0"/>
            </a:endParaRPr>
          </a:p>
          <a:p>
            <a:endParaRPr lang="en-US" sz="1800" dirty="0">
              <a:latin typeface="Repsol" panose="02000506030000020004" pitchFamily="2" charset="0"/>
            </a:endParaRPr>
          </a:p>
          <a:p>
            <a:endParaRPr lang="en-US" sz="1800" dirty="0">
              <a:latin typeface="Repsol" panose="02000506030000020004" pitchFamily="2" charset="0"/>
            </a:endParaRPr>
          </a:p>
          <a:p>
            <a:pPr marL="2057400" lvl="1" indent="-1371600">
              <a:buFont typeface="+mj-lt"/>
              <a:buAutoNum type="arabicPeriod"/>
            </a:pPr>
            <a:endParaRPr lang="es-ES_tradnl" sz="4049" dirty="0">
              <a:latin typeface="Repsol" panose="02000506030000020004" pitchFamily="2" charset="0"/>
            </a:endParaRPr>
          </a:p>
        </p:txBody>
      </p:sp>
      <p:sp>
        <p:nvSpPr>
          <p:cNvPr id="2" name="Title 1"/>
          <p:cNvSpPr>
            <a:spLocks noGrp="1"/>
          </p:cNvSpPr>
          <p:nvPr>
            <p:ph type="title"/>
          </p:nvPr>
        </p:nvSpPr>
        <p:spPr>
          <a:xfrm>
            <a:off x="882395" y="685800"/>
            <a:ext cx="16567405" cy="1104900"/>
          </a:xfrm>
        </p:spPr>
        <p:txBody>
          <a:bodyPr/>
          <a:lstStyle/>
          <a:p>
            <a:r>
              <a:rPr lang="es-ES_tradnl" dirty="0" err="1"/>
              <a:t>Next</a:t>
            </a:r>
            <a:r>
              <a:rPr lang="es-ES_tradnl" dirty="0"/>
              <a:t> </a:t>
            </a:r>
            <a:r>
              <a:rPr lang="es-ES_tradnl" dirty="0" err="1"/>
              <a:t>Steps</a:t>
            </a:r>
            <a:r>
              <a:rPr lang="es-ES_tradnl" dirty="0"/>
              <a:t>. Machine </a:t>
            </a:r>
            <a:r>
              <a:rPr lang="es-ES_tradnl" dirty="0" err="1"/>
              <a:t>Learning</a:t>
            </a:r>
            <a:br>
              <a:rPr lang="es-ES_tradnl" dirty="0"/>
            </a:br>
            <a:endParaRPr lang="es-ES" dirty="0"/>
          </a:p>
        </p:txBody>
      </p:sp>
      <p:sp>
        <p:nvSpPr>
          <p:cNvPr id="3" name="Text Placeholder 2"/>
          <p:cNvSpPr>
            <a:spLocks noGrp="1"/>
          </p:cNvSpPr>
          <p:nvPr>
            <p:ph type="body" sz="quarter" idx="10"/>
          </p:nvPr>
        </p:nvSpPr>
        <p:spPr>
          <a:xfrm>
            <a:off x="876300" y="2668978"/>
            <a:ext cx="16527780" cy="6324808"/>
          </a:xfrm>
        </p:spPr>
        <p:txBody>
          <a:bodyPr/>
          <a:lstStyle/>
          <a:p>
            <a:pPr marL="571500" indent="-571500">
              <a:buFont typeface="Arial" panose="020B0604020202020204" pitchFamily="34" charset="0"/>
              <a:buChar char="•"/>
            </a:pPr>
            <a:r>
              <a:rPr lang="en-US" dirty="0"/>
              <a:t>Forecasting: Show me the time to fail for Engine number 4</a:t>
            </a:r>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r>
              <a:rPr lang="en-US" dirty="0"/>
              <a:t>Anomaly Detection: Show me if there are any strange patterns on the Engine number 4</a:t>
            </a:r>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r>
              <a:rPr lang="en-US" dirty="0"/>
              <a:t>Suggestion Chips Recommendations to be smarter, more context adaptive</a:t>
            </a:r>
          </a:p>
          <a:p>
            <a:endParaRPr lang="es-ES" dirty="0"/>
          </a:p>
        </p:txBody>
      </p:sp>
    </p:spTree>
    <p:extLst>
      <p:ext uri="{BB962C8B-B14F-4D97-AF65-F5344CB8AC3E}">
        <p14:creationId xmlns:p14="http://schemas.microsoft.com/office/powerpoint/2010/main" val="1102190043"/>
      </p:ext>
    </p:extLst>
  </p:cSld>
  <p:clrMapOvr>
    <a:masterClrMapping/>
  </p:clrMapOvr>
  <p:transition>
    <p:fade/>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s-ES" dirty="0" err="1"/>
              <a:t>Acknowledgements</a:t>
            </a:r>
            <a:endParaRPr lang="es-ES" dirty="0"/>
          </a:p>
        </p:txBody>
      </p:sp>
      <p:sp>
        <p:nvSpPr>
          <p:cNvPr id="5" name="Text Placeholder 4"/>
          <p:cNvSpPr>
            <a:spLocks noGrp="1"/>
          </p:cNvSpPr>
          <p:nvPr>
            <p:ph type="body" sz="quarter" idx="12"/>
          </p:nvPr>
        </p:nvSpPr>
        <p:spPr/>
        <p:txBody>
          <a:bodyPr/>
          <a:lstStyle/>
          <a:p>
            <a:r>
              <a:rPr lang="es-ES" dirty="0" err="1"/>
              <a:t>This</a:t>
            </a:r>
            <a:r>
              <a:rPr lang="es-ES" dirty="0"/>
              <a:t> </a:t>
            </a:r>
            <a:r>
              <a:rPr lang="es-ES" dirty="0" err="1"/>
              <a:t>was</a:t>
            </a:r>
            <a:r>
              <a:rPr lang="es-ES" dirty="0"/>
              <a:t> a </a:t>
            </a:r>
            <a:r>
              <a:rPr lang="es-ES" dirty="0" err="1"/>
              <a:t>team</a:t>
            </a:r>
            <a:r>
              <a:rPr lang="es-ES" dirty="0"/>
              <a:t> </a:t>
            </a:r>
            <a:r>
              <a:rPr lang="es-ES" dirty="0" err="1"/>
              <a:t>effort</a:t>
            </a:r>
            <a:endParaRPr lang="es-ES" dirty="0"/>
          </a:p>
        </p:txBody>
      </p:sp>
    </p:spTree>
    <p:extLst>
      <p:ext uri="{BB962C8B-B14F-4D97-AF65-F5344CB8AC3E}">
        <p14:creationId xmlns:p14="http://schemas.microsoft.com/office/powerpoint/2010/main" val="364824303"/>
      </p:ext>
    </p:extLst>
  </p:cSld>
  <p:clrMapOvr>
    <a:masterClrMapping/>
  </p:clrMapOvr>
  <p:transition spd="med">
    <p:pull/>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882395" y="685800"/>
            <a:ext cx="16527780" cy="830997"/>
          </a:xfrm>
        </p:spPr>
        <p:txBody>
          <a:bodyPr/>
          <a:lstStyle/>
          <a:p>
            <a:r>
              <a:rPr lang="es-ES" dirty="0" err="1"/>
              <a:t>Acknowledgments</a:t>
            </a:r>
            <a:r>
              <a:rPr lang="es-ES" dirty="0"/>
              <a:t> – </a:t>
            </a:r>
            <a:r>
              <a:rPr lang="es-ES" dirty="0" err="1"/>
              <a:t>Team</a:t>
            </a:r>
            <a:r>
              <a:rPr lang="es-ES" dirty="0"/>
              <a:t> </a:t>
            </a:r>
            <a:r>
              <a:rPr lang="es-ES" dirty="0" err="1"/>
              <a:t>Success</a:t>
            </a:r>
            <a:endParaRPr lang="es-ES" dirty="0"/>
          </a:p>
        </p:txBody>
      </p:sp>
      <p:sp>
        <p:nvSpPr>
          <p:cNvPr id="5" name="Text Placeholder 4"/>
          <p:cNvSpPr>
            <a:spLocks noGrp="1"/>
          </p:cNvSpPr>
          <p:nvPr>
            <p:ph type="body" sz="quarter" idx="10"/>
          </p:nvPr>
        </p:nvSpPr>
        <p:spPr>
          <a:xfrm>
            <a:off x="876300" y="2668978"/>
            <a:ext cx="16527780" cy="3277820"/>
          </a:xfrm>
        </p:spPr>
        <p:txBody>
          <a:bodyPr/>
          <a:lstStyle/>
          <a:p>
            <a:r>
              <a:rPr lang="es-ES" dirty="0" err="1"/>
              <a:t>This</a:t>
            </a:r>
            <a:r>
              <a:rPr lang="es-ES" dirty="0"/>
              <a:t> </a:t>
            </a:r>
            <a:r>
              <a:rPr lang="es-ES" dirty="0" err="1"/>
              <a:t>wouldn’t</a:t>
            </a:r>
            <a:r>
              <a:rPr lang="es-ES" dirty="0"/>
              <a:t> </a:t>
            </a:r>
            <a:r>
              <a:rPr lang="es-ES" dirty="0" err="1"/>
              <a:t>been</a:t>
            </a:r>
            <a:r>
              <a:rPr lang="es-ES" dirty="0"/>
              <a:t> </a:t>
            </a:r>
            <a:r>
              <a:rPr lang="es-ES" dirty="0" err="1"/>
              <a:t>possible</a:t>
            </a:r>
            <a:r>
              <a:rPr lang="es-ES" dirty="0"/>
              <a:t> </a:t>
            </a:r>
            <a:r>
              <a:rPr lang="es-ES" dirty="0" err="1"/>
              <a:t>without</a:t>
            </a:r>
            <a:r>
              <a:rPr lang="es-ES" dirty="0"/>
              <a:t>:</a:t>
            </a:r>
          </a:p>
          <a:p>
            <a:pPr marL="571500" indent="-571500">
              <a:buFont typeface="Arial" panose="020B0604020202020204" pitchFamily="34" charset="0"/>
              <a:buChar char="•"/>
            </a:pPr>
            <a:r>
              <a:rPr lang="es-ES" dirty="0"/>
              <a:t>Fran Mercado</a:t>
            </a:r>
          </a:p>
          <a:p>
            <a:pPr marL="571500" indent="-571500">
              <a:buFont typeface="Arial" panose="020B0604020202020204" pitchFamily="34" charset="0"/>
              <a:buChar char="•"/>
            </a:pPr>
            <a:r>
              <a:rPr lang="es-ES" dirty="0"/>
              <a:t>Jose Carlos Muñoz</a:t>
            </a:r>
          </a:p>
          <a:p>
            <a:pPr marL="571500" indent="-571500">
              <a:buFont typeface="Arial" panose="020B0604020202020204" pitchFamily="34" charset="0"/>
              <a:buChar char="•"/>
            </a:pPr>
            <a:r>
              <a:rPr lang="es-ES" dirty="0"/>
              <a:t>Irene Serrano</a:t>
            </a:r>
          </a:p>
        </p:txBody>
      </p:sp>
      <p:pic>
        <p:nvPicPr>
          <p:cNvPr id="4" name="Picture 3"/>
          <p:cNvPicPr>
            <a:picLocks noChangeAspect="1"/>
          </p:cNvPicPr>
          <p:nvPr/>
        </p:nvPicPr>
        <p:blipFill>
          <a:blip r:embed="rId2"/>
          <a:stretch>
            <a:fillRect/>
          </a:stretch>
        </p:blipFill>
        <p:spPr>
          <a:xfrm>
            <a:off x="11811000" y="2982121"/>
            <a:ext cx="5566745" cy="4170357"/>
          </a:xfrm>
          <a:prstGeom prst="rect">
            <a:avLst/>
          </a:prstGeom>
        </p:spPr>
      </p:pic>
    </p:spTree>
    <p:extLst>
      <p:ext uri="{BB962C8B-B14F-4D97-AF65-F5344CB8AC3E}">
        <p14:creationId xmlns:p14="http://schemas.microsoft.com/office/powerpoint/2010/main" val="490873715"/>
      </p:ext>
    </p:extLst>
  </p:cSld>
  <p:clrMapOvr>
    <a:masterClrMapping/>
  </p:clrMapOvr>
  <p:transition>
    <p:fade/>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882395" y="685800"/>
            <a:ext cx="16527780" cy="830997"/>
          </a:xfrm>
        </p:spPr>
        <p:txBody>
          <a:bodyPr/>
          <a:lstStyle/>
          <a:p>
            <a:r>
              <a:rPr lang="es-ES" dirty="0" err="1"/>
              <a:t>Acknowledgments</a:t>
            </a:r>
            <a:r>
              <a:rPr lang="es-ES" dirty="0"/>
              <a:t> – </a:t>
            </a:r>
            <a:r>
              <a:rPr lang="es-ES" dirty="0" err="1"/>
              <a:t>Team</a:t>
            </a:r>
            <a:r>
              <a:rPr lang="es-ES" dirty="0"/>
              <a:t> </a:t>
            </a:r>
            <a:r>
              <a:rPr lang="es-ES" dirty="0" err="1"/>
              <a:t>Success</a:t>
            </a:r>
            <a:endParaRPr lang="es-ES" dirty="0"/>
          </a:p>
        </p:txBody>
      </p:sp>
      <p:sp>
        <p:nvSpPr>
          <p:cNvPr id="5" name="Text Placeholder 4"/>
          <p:cNvSpPr>
            <a:spLocks noGrp="1"/>
          </p:cNvSpPr>
          <p:nvPr>
            <p:ph type="body" sz="quarter" idx="10"/>
          </p:nvPr>
        </p:nvSpPr>
        <p:spPr>
          <a:xfrm>
            <a:off x="876300" y="2668978"/>
            <a:ext cx="16527780" cy="2400657"/>
          </a:xfrm>
        </p:spPr>
        <p:txBody>
          <a:bodyPr/>
          <a:lstStyle/>
          <a:p>
            <a:r>
              <a:rPr lang="es-ES" dirty="0"/>
              <a:t>And </a:t>
            </a:r>
            <a:r>
              <a:rPr lang="es-ES" dirty="0" err="1"/>
              <a:t>there</a:t>
            </a:r>
            <a:r>
              <a:rPr lang="es-ES" dirty="0"/>
              <a:t> </a:t>
            </a:r>
            <a:r>
              <a:rPr lang="es-ES" dirty="0" err="1"/>
              <a:t>is</a:t>
            </a:r>
            <a:r>
              <a:rPr lang="es-ES" dirty="0"/>
              <a:t> </a:t>
            </a:r>
            <a:r>
              <a:rPr lang="es-ES" dirty="0" err="1"/>
              <a:t>always</a:t>
            </a:r>
            <a:r>
              <a:rPr lang="es-ES" dirty="0"/>
              <a:t> </a:t>
            </a:r>
            <a:r>
              <a:rPr lang="es-ES" dirty="0" err="1"/>
              <a:t>that</a:t>
            </a:r>
            <a:r>
              <a:rPr lang="es-ES" dirty="0"/>
              <a:t> </a:t>
            </a:r>
            <a:r>
              <a:rPr lang="es-ES" dirty="0" err="1"/>
              <a:t>Shy</a:t>
            </a:r>
            <a:r>
              <a:rPr lang="es-ES" dirty="0"/>
              <a:t> </a:t>
            </a:r>
            <a:r>
              <a:rPr lang="es-ES" dirty="0" err="1"/>
              <a:t>Guy</a:t>
            </a:r>
            <a:endParaRPr lang="es-ES" dirty="0"/>
          </a:p>
          <a:p>
            <a:pPr marL="571500" indent="-571500">
              <a:buFont typeface="Arial" panose="020B0604020202020204" pitchFamily="34" charset="0"/>
              <a:buChar char="•"/>
            </a:pPr>
            <a:r>
              <a:rPr lang="es-ES" dirty="0"/>
              <a:t>Carlos Sacristán</a:t>
            </a:r>
          </a:p>
          <a:p>
            <a:pPr marL="571500" indent="-571500">
              <a:buFont typeface="Arial" panose="020B0604020202020204" pitchFamily="34" charset="0"/>
              <a:buChar char="•"/>
            </a:pPr>
            <a:endParaRPr lang="es-E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65280" y="2476500"/>
            <a:ext cx="5638800" cy="5638800"/>
          </a:xfrm>
          <a:prstGeom prst="rect">
            <a:avLst/>
          </a:prstGeom>
        </p:spPr>
      </p:pic>
    </p:spTree>
    <p:extLst>
      <p:ext uri="{BB962C8B-B14F-4D97-AF65-F5344CB8AC3E}">
        <p14:creationId xmlns:p14="http://schemas.microsoft.com/office/powerpoint/2010/main" val="3835847316"/>
      </p:ext>
    </p:extLst>
  </p:cSld>
  <p:clrMapOvr>
    <a:masterClrMapping/>
  </p:clrMapOvr>
  <p:transition>
    <p:fade/>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631623" y="4787428"/>
            <a:ext cx="11024754" cy="830997"/>
          </a:xfrm>
        </p:spPr>
        <p:txBody>
          <a:bodyPr/>
          <a:lstStyle/>
          <a:p>
            <a:r>
              <a:rPr lang="es-ES" dirty="0" err="1"/>
              <a:t>Doubts</a:t>
            </a:r>
            <a:r>
              <a:rPr lang="es-ES" dirty="0"/>
              <a:t> &amp; </a:t>
            </a:r>
            <a:r>
              <a:rPr lang="es-ES" dirty="0" err="1"/>
              <a:t>questions</a:t>
            </a:r>
            <a:endParaRPr lang="es-ES" dirty="0"/>
          </a:p>
        </p:txBody>
      </p:sp>
      <p:sp>
        <p:nvSpPr>
          <p:cNvPr id="5" name="Text Placeholder 4"/>
          <p:cNvSpPr>
            <a:spLocks noGrp="1"/>
          </p:cNvSpPr>
          <p:nvPr>
            <p:ph type="body" sz="quarter" idx="12"/>
          </p:nvPr>
        </p:nvSpPr>
        <p:spPr/>
        <p:txBody>
          <a:bodyPr/>
          <a:lstStyle/>
          <a:p>
            <a:endParaRPr lang="es-ES"/>
          </a:p>
        </p:txBody>
      </p:sp>
    </p:spTree>
    <p:extLst>
      <p:ext uri="{BB962C8B-B14F-4D97-AF65-F5344CB8AC3E}">
        <p14:creationId xmlns:p14="http://schemas.microsoft.com/office/powerpoint/2010/main" val="948618876"/>
      </p:ext>
    </p:extLst>
  </p:cSld>
  <p:clrMapOvr>
    <a:masterClrMapping/>
  </p:clrMapOvr>
  <p:transition spd="med">
    <p:pull/>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44487" y="2423555"/>
            <a:ext cx="6113571" cy="1292662"/>
          </a:xfrm>
        </p:spPr>
        <p:txBody>
          <a:bodyPr/>
          <a:lstStyle/>
          <a:p>
            <a:r>
              <a:rPr lang="es-ES" dirty="0" err="1"/>
              <a:t>Building</a:t>
            </a:r>
            <a:r>
              <a:rPr lang="es-ES" dirty="0"/>
              <a:t> a </a:t>
            </a:r>
            <a:r>
              <a:rPr lang="es-ES" dirty="0" err="1"/>
              <a:t>Voice</a:t>
            </a:r>
            <a:r>
              <a:rPr lang="es-ES" dirty="0"/>
              <a:t> </a:t>
            </a:r>
            <a:br>
              <a:rPr lang="es-ES" dirty="0"/>
            </a:br>
            <a:r>
              <a:rPr lang="es-ES" dirty="0" err="1"/>
              <a:t>Assistant</a:t>
            </a:r>
            <a:r>
              <a:rPr lang="es-ES" dirty="0"/>
              <a:t> </a:t>
            </a:r>
            <a:r>
              <a:rPr lang="es-ES" dirty="0" err="1"/>
              <a:t>for</a:t>
            </a:r>
            <a:r>
              <a:rPr lang="es-ES" dirty="0"/>
              <a:t> </a:t>
            </a:r>
            <a:r>
              <a:rPr lang="es-ES" dirty="0" err="1"/>
              <a:t>PowerBI</a:t>
            </a:r>
            <a:endParaRPr lang="es-ES" dirty="0"/>
          </a:p>
        </p:txBody>
      </p:sp>
      <p:sp>
        <p:nvSpPr>
          <p:cNvPr id="5" name="Text Placeholder 4"/>
          <p:cNvSpPr>
            <a:spLocks noGrp="1"/>
          </p:cNvSpPr>
          <p:nvPr>
            <p:ph type="body" sz="quarter" idx="12"/>
          </p:nvPr>
        </p:nvSpPr>
        <p:spPr/>
        <p:txBody>
          <a:bodyPr/>
          <a:lstStyle/>
          <a:p>
            <a:r>
              <a:rPr lang="es-ES" dirty="0"/>
              <a:t>David Alcalá Mota</a:t>
            </a:r>
          </a:p>
        </p:txBody>
      </p:sp>
      <p:sp>
        <p:nvSpPr>
          <p:cNvPr id="6" name="Text Placeholder 5"/>
          <p:cNvSpPr>
            <a:spLocks noGrp="1"/>
          </p:cNvSpPr>
          <p:nvPr>
            <p:ph type="body" sz="quarter" idx="15"/>
          </p:nvPr>
        </p:nvSpPr>
        <p:spPr>
          <a:xfrm>
            <a:off x="1144481" y="4801281"/>
            <a:ext cx="6113571" cy="646331"/>
          </a:xfrm>
        </p:spPr>
        <p:txBody>
          <a:bodyPr/>
          <a:lstStyle/>
          <a:p>
            <a:r>
              <a:rPr lang="es-ES" dirty="0"/>
              <a:t>Data &amp; AI </a:t>
            </a:r>
            <a:r>
              <a:rPr lang="es-ES" dirty="0" err="1"/>
              <a:t>Consultant</a:t>
            </a:r>
            <a:r>
              <a:rPr lang="es-ES" dirty="0"/>
              <a:t> – </a:t>
            </a:r>
            <a:r>
              <a:rPr lang="es-ES" dirty="0" err="1"/>
              <a:t>Kabel</a:t>
            </a:r>
            <a:endParaRPr lang="es-ES" dirty="0"/>
          </a:p>
          <a:p>
            <a:r>
              <a:rPr lang="es-ES" dirty="0"/>
              <a:t>dalcala@kabel.es</a:t>
            </a:r>
          </a:p>
        </p:txBody>
      </p:sp>
      <p:sp>
        <p:nvSpPr>
          <p:cNvPr id="7" name="Text Placeholder 6"/>
          <p:cNvSpPr>
            <a:spLocks noGrp="1"/>
          </p:cNvSpPr>
          <p:nvPr>
            <p:ph type="body" sz="quarter" idx="16"/>
          </p:nvPr>
        </p:nvSpPr>
        <p:spPr/>
        <p:txBody>
          <a:bodyPr/>
          <a:lstStyle/>
          <a:p>
            <a:r>
              <a:rPr lang="es-ES" dirty="0"/>
              <a:t>Jesús Arnau Villar</a:t>
            </a:r>
          </a:p>
        </p:txBody>
      </p:sp>
      <p:sp>
        <p:nvSpPr>
          <p:cNvPr id="8" name="Text Placeholder 7"/>
          <p:cNvSpPr>
            <a:spLocks noGrp="1"/>
          </p:cNvSpPr>
          <p:nvPr>
            <p:ph type="body" sz="quarter" idx="17"/>
          </p:nvPr>
        </p:nvSpPr>
        <p:spPr>
          <a:xfrm>
            <a:off x="1144481" y="6008315"/>
            <a:ext cx="6113571" cy="646331"/>
          </a:xfrm>
        </p:spPr>
        <p:txBody>
          <a:bodyPr/>
          <a:lstStyle/>
          <a:p>
            <a:r>
              <a:rPr lang="es-ES" dirty="0"/>
              <a:t>Data &amp; AI Cloud </a:t>
            </a:r>
            <a:r>
              <a:rPr lang="es-ES" dirty="0" err="1"/>
              <a:t>Architect</a:t>
            </a:r>
            <a:r>
              <a:rPr lang="es-ES" dirty="0"/>
              <a:t> - </a:t>
            </a:r>
            <a:r>
              <a:rPr lang="es-ES" dirty="0" err="1"/>
              <a:t>Kabel</a:t>
            </a:r>
            <a:endParaRPr lang="es-ES" dirty="0"/>
          </a:p>
          <a:p>
            <a:r>
              <a:rPr lang="es-ES" dirty="0"/>
              <a:t>jarnau@kabel.es</a:t>
            </a:r>
          </a:p>
        </p:txBody>
      </p:sp>
    </p:spTree>
    <p:extLst>
      <p:ext uri="{BB962C8B-B14F-4D97-AF65-F5344CB8AC3E}">
        <p14:creationId xmlns:p14="http://schemas.microsoft.com/office/powerpoint/2010/main" val="2192682944"/>
      </p:ext>
    </p:extLst>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p:nvPr>
        </p:nvSpPr>
        <p:spPr/>
        <p:txBody>
          <a:bodyPr/>
          <a:lstStyle/>
          <a:p>
            <a:r>
              <a:rPr lang="es-ES_tradnl" dirty="0" err="1"/>
              <a:t>Why</a:t>
            </a:r>
            <a:r>
              <a:rPr lang="es-ES_tradnl" dirty="0"/>
              <a:t> </a:t>
            </a:r>
            <a:r>
              <a:rPr lang="es-ES_tradnl" dirty="0" err="1"/>
              <a:t>Building</a:t>
            </a:r>
            <a:r>
              <a:rPr lang="es-ES_tradnl" dirty="0"/>
              <a:t> </a:t>
            </a:r>
            <a:r>
              <a:rPr lang="es-ES_tradnl" dirty="0" err="1"/>
              <a:t>an</a:t>
            </a:r>
            <a:r>
              <a:rPr lang="es-ES_tradnl" dirty="0"/>
              <a:t> </a:t>
            </a:r>
            <a:r>
              <a:rPr lang="es-ES_tradnl" dirty="0" err="1"/>
              <a:t>Analytics</a:t>
            </a:r>
            <a:r>
              <a:rPr lang="es-ES_tradnl" dirty="0"/>
              <a:t> </a:t>
            </a:r>
            <a:r>
              <a:rPr lang="es-ES_tradnl" dirty="0" err="1"/>
              <a:t>Assistant</a:t>
            </a:r>
            <a:r>
              <a:rPr lang="es-ES_tradnl" dirty="0"/>
              <a:t> </a:t>
            </a:r>
            <a:r>
              <a:rPr lang="es-ES_tradnl" dirty="0" err="1"/>
              <a:t>driven</a:t>
            </a:r>
            <a:r>
              <a:rPr lang="es-ES_tradnl" dirty="0"/>
              <a:t> </a:t>
            </a:r>
            <a:r>
              <a:rPr lang="es-ES_tradnl" dirty="0" err="1"/>
              <a:t>by</a:t>
            </a:r>
            <a:r>
              <a:rPr lang="es-ES_tradnl" dirty="0"/>
              <a:t> </a:t>
            </a:r>
            <a:r>
              <a:rPr lang="es-ES_tradnl" dirty="0" err="1"/>
              <a:t>Voice</a:t>
            </a:r>
            <a:endParaRPr lang="es-ES" dirty="0"/>
          </a:p>
        </p:txBody>
      </p:sp>
      <p:sp>
        <p:nvSpPr>
          <p:cNvPr id="5" name="Oval Callout 4"/>
          <p:cNvSpPr/>
          <p:nvPr/>
        </p:nvSpPr>
        <p:spPr>
          <a:xfrm>
            <a:off x="2728692" y="2055320"/>
            <a:ext cx="5181600" cy="2057400"/>
          </a:xfrm>
          <a:prstGeom prst="wedgeEllipseCallout">
            <a:avLst/>
          </a:prstGeom>
          <a:solidFill>
            <a:srgbClr val="D83B0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dirty="0">
              <a:solidFill>
                <a:schemeClr val="bg2"/>
              </a:solidFill>
              <a:latin typeface="Quicksand" pitchFamily="2" charset="0"/>
            </a:endParaRPr>
          </a:p>
          <a:p>
            <a:pPr algn="ctr"/>
            <a:r>
              <a:rPr lang="en-US" sz="2000" dirty="0">
                <a:solidFill>
                  <a:schemeClr val="bg2"/>
                </a:solidFill>
                <a:latin typeface="Quicksand" pitchFamily="2" charset="0"/>
              </a:rPr>
              <a:t>Well ... I think that it can be used to view reports and have very quick access to information</a:t>
            </a:r>
            <a:endParaRPr lang="es-ES" sz="2000" dirty="0">
              <a:solidFill>
                <a:schemeClr val="bg2"/>
              </a:solidFill>
              <a:latin typeface="Quicksand" pitchFamily="2" charset="0"/>
            </a:endParaRPr>
          </a:p>
        </p:txBody>
      </p:sp>
      <p:sp>
        <p:nvSpPr>
          <p:cNvPr id="11" name="Oval Callout 10"/>
          <p:cNvSpPr/>
          <p:nvPr/>
        </p:nvSpPr>
        <p:spPr>
          <a:xfrm>
            <a:off x="2728692" y="4392120"/>
            <a:ext cx="5181600" cy="2057400"/>
          </a:xfrm>
          <a:prstGeom prst="wedgeEllipseCallout">
            <a:avLst/>
          </a:prstGeom>
          <a:solidFill>
            <a:srgbClr val="D83B0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s-ES_tradnl" sz="2000" dirty="0" err="1">
                <a:solidFill>
                  <a:schemeClr val="bg2"/>
                </a:solidFill>
                <a:latin typeface="Quicksand" pitchFamily="2" charset="0"/>
              </a:rPr>
              <a:t>What</a:t>
            </a:r>
            <a:r>
              <a:rPr lang="es-ES_tradnl" sz="2000" dirty="0">
                <a:solidFill>
                  <a:schemeClr val="bg2"/>
                </a:solidFill>
                <a:latin typeface="Quicksand" pitchFamily="2" charset="0"/>
              </a:rPr>
              <a:t>???</a:t>
            </a:r>
          </a:p>
        </p:txBody>
      </p:sp>
      <p:grpSp>
        <p:nvGrpSpPr>
          <p:cNvPr id="12" name="Group 11"/>
          <p:cNvGrpSpPr/>
          <p:nvPr/>
        </p:nvGrpSpPr>
        <p:grpSpPr>
          <a:xfrm>
            <a:off x="9829800" y="2933700"/>
            <a:ext cx="5181600" cy="2057400"/>
            <a:chOff x="9986704" y="2933700"/>
            <a:chExt cx="5181600" cy="2057400"/>
          </a:xfrm>
          <a:solidFill>
            <a:srgbClr val="D83B01"/>
          </a:solidFill>
        </p:grpSpPr>
        <p:sp>
          <p:nvSpPr>
            <p:cNvPr id="16" name="Oval Callout 15"/>
            <p:cNvSpPr/>
            <p:nvPr/>
          </p:nvSpPr>
          <p:spPr>
            <a:xfrm flipH="1">
              <a:off x="9986704" y="2933700"/>
              <a:ext cx="5181600" cy="2057400"/>
            </a:xfrm>
            <a:prstGeom prst="wedgeEllipseCallout">
              <a:avLst/>
            </a:prstGeom>
            <a:grp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s-ES" sz="2800" dirty="0">
                <a:solidFill>
                  <a:schemeClr val="bg2"/>
                </a:solidFill>
              </a:endParaRPr>
            </a:p>
          </p:txBody>
        </p:sp>
        <p:pic>
          <p:nvPicPr>
            <p:cNvPr id="20" name="Picture 1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679002" y="3517900"/>
              <a:ext cx="1085998" cy="893943"/>
            </a:xfrm>
            <a:prstGeom prst="rect">
              <a:avLst/>
            </a:prstGeom>
            <a:grpFill/>
          </p:spPr>
        </p:pic>
        <p:pic>
          <p:nvPicPr>
            <p:cNvPr id="21" name="Picture 2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016600" y="3530600"/>
              <a:ext cx="1085998" cy="893943"/>
            </a:xfrm>
            <a:prstGeom prst="rect">
              <a:avLst/>
            </a:prstGeom>
            <a:grpFill/>
          </p:spPr>
        </p:pic>
        <p:pic>
          <p:nvPicPr>
            <p:cNvPr id="22" name="Picture 2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354198" y="3543300"/>
              <a:ext cx="1085998" cy="893943"/>
            </a:xfrm>
            <a:prstGeom prst="rect">
              <a:avLst/>
            </a:prstGeom>
            <a:grpFill/>
          </p:spPr>
        </p:pic>
      </p:grpSp>
      <p:sp>
        <p:nvSpPr>
          <p:cNvPr id="23" name="Oval Callout 22"/>
          <p:cNvSpPr/>
          <p:nvPr/>
        </p:nvSpPr>
        <p:spPr>
          <a:xfrm>
            <a:off x="2819400" y="6728920"/>
            <a:ext cx="5181600" cy="2057400"/>
          </a:xfrm>
          <a:prstGeom prst="wedgeEllipseCallout">
            <a:avLst/>
          </a:prstGeom>
          <a:solidFill>
            <a:srgbClr val="D83B0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s-ES_tradnl" sz="2000" dirty="0">
                <a:solidFill>
                  <a:schemeClr val="bg2"/>
                </a:solidFill>
                <a:latin typeface="Quicksand" pitchFamily="2" charset="0"/>
              </a:rPr>
              <a:t>HOLD MY BEER!!!</a:t>
            </a:r>
          </a:p>
        </p:txBody>
      </p:sp>
    </p:spTree>
    <p:extLst>
      <p:ext uri="{BB962C8B-B14F-4D97-AF65-F5344CB8AC3E}">
        <p14:creationId xmlns:p14="http://schemas.microsoft.com/office/powerpoint/2010/main" val="4916689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1" grpId="0" animBg="1"/>
      <p:bldP spid="2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p:nvPr>
        </p:nvSpPr>
        <p:spPr/>
        <p:txBody>
          <a:bodyPr/>
          <a:lstStyle/>
          <a:p>
            <a:r>
              <a:rPr lang="es-ES_tradnl" dirty="0" err="1"/>
              <a:t>Why</a:t>
            </a:r>
            <a:r>
              <a:rPr lang="es-ES_tradnl" dirty="0"/>
              <a:t> </a:t>
            </a:r>
            <a:r>
              <a:rPr lang="es-ES_tradnl" dirty="0" err="1"/>
              <a:t>Building</a:t>
            </a:r>
            <a:r>
              <a:rPr lang="es-ES_tradnl" dirty="0"/>
              <a:t> </a:t>
            </a:r>
            <a:r>
              <a:rPr lang="es-ES_tradnl" dirty="0" err="1"/>
              <a:t>an</a:t>
            </a:r>
            <a:r>
              <a:rPr lang="es-ES_tradnl" dirty="0"/>
              <a:t> </a:t>
            </a:r>
            <a:r>
              <a:rPr lang="es-ES_tradnl" dirty="0" err="1"/>
              <a:t>Analytics</a:t>
            </a:r>
            <a:r>
              <a:rPr lang="es-ES_tradnl" dirty="0"/>
              <a:t> </a:t>
            </a:r>
            <a:r>
              <a:rPr lang="es-ES_tradnl" dirty="0" err="1"/>
              <a:t>Assistant</a:t>
            </a:r>
            <a:r>
              <a:rPr lang="es-ES_tradnl" dirty="0"/>
              <a:t> </a:t>
            </a:r>
            <a:r>
              <a:rPr lang="es-ES_tradnl" dirty="0" err="1"/>
              <a:t>driven</a:t>
            </a:r>
            <a:r>
              <a:rPr lang="es-ES_tradnl" dirty="0"/>
              <a:t> </a:t>
            </a:r>
            <a:r>
              <a:rPr lang="es-ES_tradnl" dirty="0" err="1"/>
              <a:t>by</a:t>
            </a:r>
            <a:r>
              <a:rPr lang="es-ES_tradnl" dirty="0"/>
              <a:t> </a:t>
            </a:r>
            <a:r>
              <a:rPr lang="es-ES_tradnl" dirty="0" err="1"/>
              <a:t>Voice</a:t>
            </a:r>
            <a:endParaRPr lang="es-ES" dirty="0"/>
          </a:p>
        </p:txBody>
      </p:sp>
      <p:sp>
        <p:nvSpPr>
          <p:cNvPr id="2" name="Text Placeholder 1"/>
          <p:cNvSpPr>
            <a:spLocks noGrp="1"/>
          </p:cNvSpPr>
          <p:nvPr>
            <p:ph type="body" sz="quarter" idx="10"/>
          </p:nvPr>
        </p:nvSpPr>
        <p:spPr>
          <a:xfrm>
            <a:off x="876300" y="2668978"/>
            <a:ext cx="16527780" cy="5032147"/>
          </a:xfrm>
        </p:spPr>
        <p:txBody>
          <a:bodyPr/>
          <a:lstStyle/>
          <a:p>
            <a:r>
              <a:rPr lang="es-ES_tradnl" dirty="0" err="1"/>
              <a:t>How</a:t>
            </a:r>
            <a:r>
              <a:rPr lang="es-ES_tradnl" dirty="0"/>
              <a:t> </a:t>
            </a:r>
            <a:r>
              <a:rPr lang="es-ES_tradnl" dirty="0" err="1"/>
              <a:t>many</a:t>
            </a:r>
            <a:r>
              <a:rPr lang="es-ES_tradnl" dirty="0"/>
              <a:t> of </a:t>
            </a:r>
            <a:r>
              <a:rPr lang="es-ES_tradnl" dirty="0" err="1"/>
              <a:t>you</a:t>
            </a:r>
            <a:r>
              <a:rPr lang="es-ES_tradnl" dirty="0"/>
              <a:t> </a:t>
            </a:r>
            <a:r>
              <a:rPr lang="es-ES_tradnl" dirty="0" err="1"/>
              <a:t>have</a:t>
            </a:r>
            <a:r>
              <a:rPr lang="es-ES_tradnl" dirty="0"/>
              <a:t> </a:t>
            </a:r>
            <a:r>
              <a:rPr lang="es-ES_tradnl" dirty="0" err="1"/>
              <a:t>built</a:t>
            </a:r>
            <a:r>
              <a:rPr lang="es-ES_tradnl" dirty="0"/>
              <a:t> a </a:t>
            </a:r>
            <a:r>
              <a:rPr lang="es-ES_tradnl" dirty="0" err="1"/>
              <a:t>bot</a:t>
            </a:r>
            <a:r>
              <a:rPr lang="es-ES_tradnl" dirty="0"/>
              <a:t>?</a:t>
            </a:r>
          </a:p>
          <a:p>
            <a:endParaRPr lang="es-ES_tradnl" dirty="0"/>
          </a:p>
          <a:p>
            <a:r>
              <a:rPr lang="es-ES_tradnl" dirty="0" err="1"/>
              <a:t>How</a:t>
            </a:r>
            <a:r>
              <a:rPr lang="es-ES_tradnl" dirty="0"/>
              <a:t> </a:t>
            </a:r>
            <a:r>
              <a:rPr lang="es-ES_tradnl" dirty="0" err="1"/>
              <a:t>many</a:t>
            </a:r>
            <a:r>
              <a:rPr lang="es-ES_tradnl" dirty="0"/>
              <a:t> </a:t>
            </a:r>
            <a:r>
              <a:rPr lang="es-ES_tradnl" dirty="0" err="1"/>
              <a:t>have</a:t>
            </a:r>
            <a:r>
              <a:rPr lang="es-ES_tradnl" dirty="0"/>
              <a:t> </a:t>
            </a:r>
            <a:r>
              <a:rPr lang="es-ES_tradnl" dirty="0" err="1"/>
              <a:t>thought</a:t>
            </a:r>
            <a:r>
              <a:rPr lang="es-ES_tradnl" dirty="0"/>
              <a:t> </a:t>
            </a:r>
            <a:r>
              <a:rPr lang="es-ES_tradnl" dirty="0" err="1"/>
              <a:t>about</a:t>
            </a:r>
            <a:r>
              <a:rPr lang="es-ES_tradnl" dirty="0"/>
              <a:t> </a:t>
            </a:r>
            <a:r>
              <a:rPr lang="es-ES_tradnl" dirty="0" err="1"/>
              <a:t>building</a:t>
            </a:r>
            <a:r>
              <a:rPr lang="es-ES_tradnl" dirty="0"/>
              <a:t> a </a:t>
            </a:r>
            <a:r>
              <a:rPr lang="es-ES_tradnl" dirty="0" err="1"/>
              <a:t>bot</a:t>
            </a:r>
            <a:r>
              <a:rPr lang="es-ES_tradnl" dirty="0"/>
              <a:t> </a:t>
            </a:r>
            <a:r>
              <a:rPr lang="es-ES_tradnl" dirty="0" err="1"/>
              <a:t>for</a:t>
            </a:r>
            <a:r>
              <a:rPr lang="es-ES_tradnl" dirty="0"/>
              <a:t> </a:t>
            </a:r>
            <a:r>
              <a:rPr lang="es-ES_tradnl" dirty="0" err="1"/>
              <a:t>automating</a:t>
            </a:r>
            <a:r>
              <a:rPr lang="es-ES_tradnl" dirty="0"/>
              <a:t> </a:t>
            </a:r>
            <a:r>
              <a:rPr lang="es-ES_tradnl" dirty="0" err="1"/>
              <a:t>tasks</a:t>
            </a:r>
            <a:r>
              <a:rPr lang="es-ES_tradnl" dirty="0"/>
              <a:t>?</a:t>
            </a:r>
          </a:p>
          <a:p>
            <a:endParaRPr lang="es-ES_tradnl" dirty="0"/>
          </a:p>
          <a:p>
            <a:r>
              <a:rPr lang="es-ES_tradnl" dirty="0" err="1"/>
              <a:t>Is</a:t>
            </a:r>
            <a:r>
              <a:rPr lang="es-ES_tradnl" dirty="0"/>
              <a:t> </a:t>
            </a:r>
            <a:r>
              <a:rPr lang="es-ES_tradnl" dirty="0" err="1"/>
              <a:t>it</a:t>
            </a:r>
            <a:r>
              <a:rPr lang="es-ES_tradnl" dirty="0"/>
              <a:t> </a:t>
            </a:r>
            <a:r>
              <a:rPr lang="es-ES_tradnl" dirty="0" err="1"/>
              <a:t>effective</a:t>
            </a:r>
            <a:r>
              <a:rPr lang="es-ES_tradnl" dirty="0"/>
              <a:t> </a:t>
            </a:r>
            <a:r>
              <a:rPr lang="es-ES_tradnl" dirty="0" err="1"/>
              <a:t>for</a:t>
            </a:r>
            <a:r>
              <a:rPr lang="es-ES_tradnl" dirty="0"/>
              <a:t> </a:t>
            </a:r>
            <a:r>
              <a:rPr lang="es-ES_tradnl" dirty="0" err="1"/>
              <a:t>analytics</a:t>
            </a:r>
            <a:r>
              <a:rPr lang="es-ES_tradnl" dirty="0"/>
              <a:t>?</a:t>
            </a:r>
          </a:p>
          <a:p>
            <a:endParaRPr lang="es-ES" dirty="0"/>
          </a:p>
        </p:txBody>
      </p:sp>
    </p:spTree>
    <p:extLst>
      <p:ext uri="{BB962C8B-B14F-4D97-AF65-F5344CB8AC3E}">
        <p14:creationId xmlns:p14="http://schemas.microsoft.com/office/powerpoint/2010/main" val="16021627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ALCANCE">
  <a:themeElements>
    <a:clrScheme name="Kabel">
      <a:dk1>
        <a:srgbClr val="1C2427"/>
      </a:dk1>
      <a:lt1>
        <a:srgbClr val="EEF0F2"/>
      </a:lt1>
      <a:dk2>
        <a:srgbClr val="4E626B"/>
      </a:dk2>
      <a:lt2>
        <a:srgbClr val="FFFFFF"/>
      </a:lt2>
      <a:accent1>
        <a:srgbClr val="32ACE2"/>
      </a:accent1>
      <a:accent2>
        <a:srgbClr val="215286"/>
      </a:accent2>
      <a:accent3>
        <a:srgbClr val="F79323"/>
      </a:accent3>
      <a:accent4>
        <a:srgbClr val="AED13A"/>
      </a:accent4>
      <a:accent5>
        <a:srgbClr val="62BD61"/>
      </a:accent5>
      <a:accent6>
        <a:srgbClr val="FFC42F"/>
      </a:accent6>
      <a:hlink>
        <a:srgbClr val="7C949F"/>
      </a:hlink>
      <a:folHlink>
        <a:srgbClr val="B5C2C8"/>
      </a:folHlink>
    </a:clrScheme>
    <a:fontScheme name="Kabel">
      <a:majorFont>
        <a:latin typeface="Raleway SemiBold"/>
        <a:ea typeface=""/>
        <a:cs typeface=""/>
      </a:majorFont>
      <a:minorFont>
        <a:latin typeface="PT Serif"/>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w="63500">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280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25400" cap="sq">
          <a:solidFill>
            <a:schemeClr val="accent2"/>
          </a:solidFill>
          <a:beve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000">
            <a:solidFill>
              <a:schemeClr val="tx2"/>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99414F46513C684BA7EE2A69CA6EB70F" ma:contentTypeVersion="9" ma:contentTypeDescription="Crear nuevo documento." ma:contentTypeScope="" ma:versionID="8a99dc4fea89cee57dc067142e4281c0">
  <xsd:schema xmlns:xsd="http://www.w3.org/2001/XMLSchema" xmlns:xs="http://www.w3.org/2001/XMLSchema" xmlns:p="http://schemas.microsoft.com/office/2006/metadata/properties" xmlns:ns2="3d24e780-8c09-4344-b19a-e85f6bab3604" xmlns:ns3="2b27021c-5b85-44e4-aeaf-5b06050df819" targetNamespace="http://schemas.microsoft.com/office/2006/metadata/properties" ma:root="true" ma:fieldsID="638126ae96880b8bf1aea5c1593a6bb3" ns2:_="" ns3:_="">
    <xsd:import namespace="3d24e780-8c09-4344-b19a-e85f6bab3604"/>
    <xsd:import namespace="2b27021c-5b85-44e4-aeaf-5b06050df819"/>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DateTaken"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d24e780-8c09-4344-b19a-e85f6bab360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b27021c-5b85-44e4-aeaf-5b06050df819" elementFormDefault="qualified">
    <xsd:import namespace="http://schemas.microsoft.com/office/2006/documentManagement/types"/>
    <xsd:import namespace="http://schemas.microsoft.com/office/infopath/2007/PartnerControls"/>
    <xsd:element name="SharedWithUsers" ma:index="10"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Detalles de uso compartido"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Control xmlns="http://schemas.microsoft.com/VisualStudio/2011/storyboarding/control">
  <Id Name="baa22bab-01c5-4f6a-a93b-432f3ff850f6" Revision="1" Stencil="System.MyShapes" StencilVersion="1.0"/>
</Control>
</file>

<file path=customXml/item3.xml><?xml version="1.0" encoding="utf-8"?>
<Control xmlns="http://schemas.microsoft.com/VisualStudio/2011/storyboarding/control">
  <Id Name="baa22bab-01c5-4f6a-a93b-432f3ff850f6" Revision="1" Stencil="System.MyShapes" StencilVersion="1.0"/>
</Control>
</file>

<file path=customXml/item4.xml><?xml version="1.0" encoding="utf-8"?>
<?mso-contentType ?>
<FormTemplates xmlns="http://schemas.microsoft.com/sharepoint/v3/contenttype/forms">
  <Display>DocumentLibraryForm</Display>
  <Edit>DocumentLibraryForm</Edit>
  <New>DocumentLibraryForm</New>
</FormTemplates>
</file>

<file path=customXml/item5.xml><?xml version="1.0" encoding="utf-8"?>
<Control xmlns="http://schemas.microsoft.com/VisualStudio/2011/storyboarding/control">
  <Id Name="45e09f5a-9106-4beb-867f-9af7fc83a8e6" Revision="1" Stencil="System.MyShapes" StencilVersion="1.0"/>
</Control>
</file>

<file path=customXml/item6.xml><?xml version="1.0" encoding="utf-8"?>
<Control xmlns="http://schemas.microsoft.com/VisualStudio/2011/storyboarding/control">
  <Id Name="45e09f5a-9106-4beb-867f-9af7fc83a8e6" Revision="1" Stencil="System.MyShapes" StencilVersion="1.0"/>
</Control>
</file>

<file path=customXml/item7.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53745D2-FE26-4FB3-9297-519D0F0672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d24e780-8c09-4344-b19a-e85f6bab3604"/>
    <ds:schemaRef ds:uri="2b27021c-5b85-44e4-aeaf-5b06050df81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7CA3FFD-9BA2-45CD-B0FD-27A125CDD856}">
  <ds:schemaRefs>
    <ds:schemaRef ds:uri="http://schemas.microsoft.com/VisualStudio/2011/storyboarding/control"/>
  </ds:schemaRefs>
</ds:datastoreItem>
</file>

<file path=customXml/itemProps3.xml><?xml version="1.0" encoding="utf-8"?>
<ds:datastoreItem xmlns:ds="http://schemas.openxmlformats.org/officeDocument/2006/customXml" ds:itemID="{01CF2113-2EF8-4ACE-B50F-ED5C4DEBD79B}">
  <ds:schemaRefs>
    <ds:schemaRef ds:uri="http://schemas.microsoft.com/VisualStudio/2011/storyboarding/control"/>
  </ds:schemaRefs>
</ds:datastoreItem>
</file>

<file path=customXml/itemProps4.xml><?xml version="1.0" encoding="utf-8"?>
<ds:datastoreItem xmlns:ds="http://schemas.openxmlformats.org/officeDocument/2006/customXml" ds:itemID="{77E9B771-0976-4F3D-B102-4F5A81EC7D96}">
  <ds:schemaRefs>
    <ds:schemaRef ds:uri="http://schemas.microsoft.com/sharepoint/v3/contenttype/forms"/>
  </ds:schemaRefs>
</ds:datastoreItem>
</file>

<file path=customXml/itemProps5.xml><?xml version="1.0" encoding="utf-8"?>
<ds:datastoreItem xmlns:ds="http://schemas.openxmlformats.org/officeDocument/2006/customXml" ds:itemID="{86133C89-E6B7-4AFA-95DF-AC46A7BE6226}">
  <ds:schemaRefs>
    <ds:schemaRef ds:uri="http://schemas.microsoft.com/VisualStudio/2011/storyboarding/control"/>
  </ds:schemaRefs>
</ds:datastoreItem>
</file>

<file path=customXml/itemProps6.xml><?xml version="1.0" encoding="utf-8"?>
<ds:datastoreItem xmlns:ds="http://schemas.openxmlformats.org/officeDocument/2006/customXml" ds:itemID="{8DDCBFEA-619A-4F92-8C9E-3AAA29116DDA}">
  <ds:schemaRefs>
    <ds:schemaRef ds:uri="http://schemas.microsoft.com/VisualStudio/2011/storyboarding/control"/>
  </ds:schemaRefs>
</ds:datastoreItem>
</file>

<file path=customXml/itemProps7.xml><?xml version="1.0" encoding="utf-8"?>
<ds:datastoreItem xmlns:ds="http://schemas.openxmlformats.org/officeDocument/2006/customXml" ds:itemID="{B9B20071-F841-4E46-AD83-0C657D22E277}">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Office Theme</Template>
  <TotalTime>16996</TotalTime>
  <Words>1659</Words>
  <Application>Microsoft Office PowerPoint</Application>
  <PresentationFormat>Personalizado</PresentationFormat>
  <Paragraphs>334</Paragraphs>
  <Slides>79</Slides>
  <Notes>9</Notes>
  <HiddenSlides>0</HiddenSlides>
  <MMClips>2</MMClips>
  <ScaleCrop>false</ScaleCrop>
  <HeadingPairs>
    <vt:vector size="8" baseType="variant">
      <vt:variant>
        <vt:lpstr>Fuentes usadas</vt:lpstr>
      </vt:variant>
      <vt:variant>
        <vt:i4>16</vt:i4>
      </vt:variant>
      <vt:variant>
        <vt:lpstr>Tema</vt:lpstr>
      </vt:variant>
      <vt:variant>
        <vt:i4>3</vt:i4>
      </vt:variant>
      <vt:variant>
        <vt:lpstr>Servidores OLE incrustados</vt:lpstr>
      </vt:variant>
      <vt:variant>
        <vt:i4>1</vt:i4>
      </vt:variant>
      <vt:variant>
        <vt:lpstr>Títulos de diapositiva</vt:lpstr>
      </vt:variant>
      <vt:variant>
        <vt:i4>79</vt:i4>
      </vt:variant>
    </vt:vector>
  </HeadingPairs>
  <TitlesOfParts>
    <vt:vector size="99" baseType="lpstr">
      <vt:lpstr>Arial</vt:lpstr>
      <vt:lpstr>Comic Sans MS</vt:lpstr>
      <vt:lpstr>Raleway SemiBold</vt:lpstr>
      <vt:lpstr>Adventure</vt:lpstr>
      <vt:lpstr>Arial Black</vt:lpstr>
      <vt:lpstr>Consolas</vt:lpstr>
      <vt:lpstr>Segoe UI</vt:lpstr>
      <vt:lpstr>Myriad Pro</vt:lpstr>
      <vt:lpstr>Calibri Light</vt:lpstr>
      <vt:lpstr>Segoe UI Semibold</vt:lpstr>
      <vt:lpstr>Adventure Subtitles</vt:lpstr>
      <vt:lpstr>Quicksand</vt:lpstr>
      <vt:lpstr>Wingdings</vt:lpstr>
      <vt:lpstr>Calibri</vt:lpstr>
      <vt:lpstr>PT Serif</vt:lpstr>
      <vt:lpstr>Repsol</vt:lpstr>
      <vt:lpstr>ALCANCE</vt:lpstr>
      <vt:lpstr>Custom Design</vt:lpstr>
      <vt:lpstr>White Template</vt:lpstr>
      <vt:lpstr>CorelDRAW</vt:lpstr>
      <vt:lpstr>Madrid – Spain 13 December 2019</vt:lpstr>
      <vt:lpstr>Building a Voice  Assistant for PowerBI</vt:lpstr>
      <vt:lpstr>Building a Voice  Assistant for PowerBI</vt:lpstr>
      <vt:lpstr>Presentación de PowerPoint</vt:lpstr>
      <vt:lpstr>WHY???</vt:lpstr>
      <vt:lpstr>Why Building an Analytics Assistant driven by Voice</vt:lpstr>
      <vt:lpstr>Why Building an Analytics Assistant driven by Voice</vt:lpstr>
      <vt:lpstr>Why Building an Analytics Assistant driven by Voice</vt:lpstr>
      <vt:lpstr>Why Building an Analytics Assistant driven by Voice</vt:lpstr>
      <vt:lpstr>Why Building an Analytics Assistant driven by Voice</vt:lpstr>
      <vt:lpstr>Presentación de PowerPoint</vt:lpstr>
      <vt:lpstr>Presentación de PowerPoint</vt:lpstr>
      <vt:lpstr>Presentación de PowerPoint</vt:lpstr>
      <vt:lpstr>Natural Language Processing (NLP) </vt:lpstr>
      <vt:lpstr>Presentación de PowerPoint</vt:lpstr>
      <vt:lpstr>It’s Show Time!!!</vt:lpstr>
      <vt:lpstr>Demo – Free Query Analysis</vt:lpstr>
      <vt:lpstr>How did we build all of these?</vt:lpstr>
      <vt:lpstr>Presentación de PowerPoint</vt:lpstr>
      <vt:lpstr>Presentación de PowerPoint</vt:lpstr>
      <vt:lpstr>Presentación de PowerPoint</vt:lpstr>
      <vt:lpstr>Adding a Voice Channel</vt:lpstr>
      <vt:lpstr>Presentación de PowerPoint</vt:lpstr>
      <vt:lpstr>Presentación de PowerPoint</vt:lpstr>
      <vt:lpstr>Adding a Voice Channel – Google Assistant</vt:lpstr>
      <vt:lpstr>Adding a Voice Channel – Bot Framework Adapters </vt:lpstr>
      <vt:lpstr>Adding a Voice Channel – Teams Integration</vt:lpstr>
      <vt:lpstr>Adding a Voice Channel – Teams Integration</vt:lpstr>
      <vt:lpstr>Adding a Voice Channel – Teams Integration</vt:lpstr>
      <vt:lpstr>Presentación de PowerPoint</vt:lpstr>
      <vt:lpstr>Displaying Results</vt:lpstr>
      <vt:lpstr>Displaying Results – Plotting Visuals – Power BI</vt:lpstr>
      <vt:lpstr>Presentación de PowerPoint</vt:lpstr>
      <vt:lpstr>Presentación de PowerPoint</vt:lpstr>
      <vt:lpstr>Displaying Results – Static Images</vt:lpstr>
      <vt:lpstr>Displaying Results – Static Images</vt:lpstr>
      <vt:lpstr>Presentación de PowerPoint</vt:lpstr>
      <vt:lpstr>Applying Intelligence</vt:lpstr>
      <vt:lpstr>Applying Intelligence – Cognitive Services</vt:lpstr>
      <vt:lpstr>Applying Intelligence – Cognitive Services</vt:lpstr>
      <vt:lpstr>Applying Intelligence – Cognitive Services</vt:lpstr>
      <vt:lpstr>Applying Intelligence – Cognitive Services</vt:lpstr>
      <vt:lpstr>Applying Intelligence – Cognitive Services</vt:lpstr>
      <vt:lpstr>Presentación de PowerPoint</vt:lpstr>
      <vt:lpstr>Power BI Model</vt:lpstr>
      <vt:lpstr>Power BI Model</vt:lpstr>
      <vt:lpstr>Power BI Model</vt:lpstr>
      <vt:lpstr>Power BI Model</vt:lpstr>
      <vt:lpstr>Power BI Model</vt:lpstr>
      <vt:lpstr>Power BI Model</vt:lpstr>
      <vt:lpstr>Power BI Model</vt:lpstr>
      <vt:lpstr>Power BI Model</vt:lpstr>
      <vt:lpstr>Refining Requests</vt:lpstr>
      <vt:lpstr>Refining Requests</vt:lpstr>
      <vt:lpstr>Refining Requests</vt:lpstr>
      <vt:lpstr>Refining Requests</vt:lpstr>
      <vt:lpstr>Refining Requests</vt:lpstr>
      <vt:lpstr>Example Refining Queries</vt:lpstr>
      <vt:lpstr>Example Refining Queries</vt:lpstr>
      <vt:lpstr>Example Refining Queries</vt:lpstr>
      <vt:lpstr>Example Refining Queries</vt:lpstr>
      <vt:lpstr>Example Refining Queries</vt:lpstr>
      <vt:lpstr>Example Refining Queries</vt:lpstr>
      <vt:lpstr>Example Refining Queries</vt:lpstr>
      <vt:lpstr>It’s Show Time!!! Part 2</vt:lpstr>
      <vt:lpstr>Presentación de PowerPoint</vt:lpstr>
      <vt:lpstr>Suggestion Chips </vt:lpstr>
      <vt:lpstr>Architecture Diagram</vt:lpstr>
      <vt:lpstr>Architecture Diagram</vt:lpstr>
      <vt:lpstr>Next Steps</vt:lpstr>
      <vt:lpstr>Next Steps</vt:lpstr>
      <vt:lpstr>Next Steps. Auto Feed – Ingestion </vt:lpstr>
      <vt:lpstr>Next Steps. Auto Feed – Populating LUIS </vt:lpstr>
      <vt:lpstr>Next Steps. Machine Learning </vt:lpstr>
      <vt:lpstr>Acknowledgements</vt:lpstr>
      <vt:lpstr>Acknowledgments – Team Success</vt:lpstr>
      <vt:lpstr>Acknowledgments – Team Success</vt:lpstr>
      <vt:lpstr>Doubts &amp; questions</vt:lpstr>
      <vt:lpstr>Building a Voice  Assistant for PowerBI</vt:lpstr>
    </vt:vector>
  </TitlesOfParts>
  <Company>diakov.net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Voice Assistant for PowerBI</dc:title>
  <dc:subject>Building a Voice Assistant for PowerBI</dc:subject>
  <dc:creator>jmillan@kabel.es</dc:creator>
  <cp:keywords>Kabel</cp:keywords>
  <cp:lastModifiedBy>Alejandro Almeida</cp:lastModifiedBy>
  <cp:revision>1581</cp:revision>
  <dcterms:created xsi:type="dcterms:W3CDTF">2015-01-20T11:47:48Z</dcterms:created>
  <dcterms:modified xsi:type="dcterms:W3CDTF">2020-01-30T00:28:51Z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y fmtid="{D5CDD505-2E9C-101B-9397-08002B2CF9AE}" pid="3" name="ContentTypeId">
    <vt:lpwstr>0x01010099414F46513C684BA7EE2A69CA6EB70F</vt:lpwstr>
  </property>
</Properties>
</file>

<file path=docProps/thumbnail.jpeg>
</file>